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charts/chart16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Default Extension="wav" ContentType="audio/wav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0"/>
  </p:notesMasterIdLst>
  <p:handoutMasterIdLst>
    <p:handoutMasterId r:id="rId51"/>
  </p:handoutMasterIdLst>
  <p:sldIdLst>
    <p:sldId id="256" r:id="rId2"/>
    <p:sldId id="358" r:id="rId3"/>
    <p:sldId id="299" r:id="rId4"/>
    <p:sldId id="263" r:id="rId5"/>
    <p:sldId id="396" r:id="rId6"/>
    <p:sldId id="397" r:id="rId7"/>
    <p:sldId id="317" r:id="rId8"/>
    <p:sldId id="297" r:id="rId9"/>
    <p:sldId id="258" r:id="rId10"/>
    <p:sldId id="278" r:id="rId11"/>
    <p:sldId id="360" r:id="rId12"/>
    <p:sldId id="367" r:id="rId13"/>
    <p:sldId id="300" r:id="rId14"/>
    <p:sldId id="394" r:id="rId15"/>
    <p:sldId id="281" r:id="rId16"/>
    <p:sldId id="303" r:id="rId17"/>
    <p:sldId id="304" r:id="rId18"/>
    <p:sldId id="286" r:id="rId19"/>
    <p:sldId id="361" r:id="rId20"/>
    <p:sldId id="305" r:id="rId21"/>
    <p:sldId id="283" r:id="rId22"/>
    <p:sldId id="362" r:id="rId23"/>
    <p:sldId id="294" r:id="rId24"/>
    <p:sldId id="287" r:id="rId25"/>
    <p:sldId id="311" r:id="rId26"/>
    <p:sldId id="363" r:id="rId27"/>
    <p:sldId id="308" r:id="rId28"/>
    <p:sldId id="318" r:id="rId29"/>
    <p:sldId id="366" r:id="rId30"/>
    <p:sldId id="386" r:id="rId31"/>
    <p:sldId id="315" r:id="rId32"/>
    <p:sldId id="319" r:id="rId33"/>
    <p:sldId id="370" r:id="rId34"/>
    <p:sldId id="381" r:id="rId35"/>
    <p:sldId id="321" r:id="rId36"/>
    <p:sldId id="322" r:id="rId37"/>
    <p:sldId id="312" r:id="rId38"/>
    <p:sldId id="404" r:id="rId39"/>
    <p:sldId id="405" r:id="rId40"/>
    <p:sldId id="414" r:id="rId41"/>
    <p:sldId id="415" r:id="rId42"/>
    <p:sldId id="416" r:id="rId43"/>
    <p:sldId id="323" r:id="rId44"/>
    <p:sldId id="369" r:id="rId45"/>
    <p:sldId id="413" r:id="rId46"/>
    <p:sldId id="384" r:id="rId47"/>
    <p:sldId id="378" r:id="rId48"/>
    <p:sldId id="403" r:id="rId49"/>
  </p:sldIdLst>
  <p:sldSz cx="9144000" cy="6858000" type="screen4x3"/>
  <p:notesSz cx="6797675" cy="9926638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E46D0A"/>
    <a:srgbClr val="E66300"/>
    <a:srgbClr val="F35439"/>
    <a:srgbClr val="EF3D70"/>
    <a:srgbClr val="56B6B1"/>
    <a:srgbClr val="95E19C"/>
    <a:srgbClr val="30907E"/>
    <a:srgbClr val="E5F3CD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28" autoAdjust="0"/>
  </p:normalViewPr>
  <p:slideViewPr>
    <p:cSldViewPr>
      <p:cViewPr>
        <p:scale>
          <a:sx n="60" d="100"/>
          <a:sy n="60" d="100"/>
        </p:scale>
        <p:origin x="-1662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802" y="-114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AA_Rosario\Comparaci&#243;n%20mensual%20-%20Septiembre%202014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2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3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4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rabajo\AADIP%20congresos\Congreso%202014\IMA%20en%20el%20RDLP\Pasos%20por%20Recalad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7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itrabajo\Marcela\AADIP%202014\IMA%20y%20EMA%202013.xlsx" TargetMode="External"/><Relationship Id="rId1" Type="http://schemas.openxmlformats.org/officeDocument/2006/relationships/themeOverride" Target="../theme/themeOverride2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itrabajo\Marcela\AADIP%202014\IMA%20y%20EMA%202013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view3D>
      <c:rAngAx val="1"/>
    </c:view3D>
    <c:floor>
      <c:spPr>
        <a:solidFill>
          <a:schemeClr val="bg1">
            <a:lumMod val="65000"/>
          </a:schemeClr>
        </a:solidFill>
      </c:spPr>
    </c:floor>
    <c:sideWall>
      <c:spPr>
        <a:solidFill>
          <a:srgbClr val="9BBB59">
            <a:lumMod val="40000"/>
            <a:lumOff val="60000"/>
            <a:alpha val="49000"/>
          </a:srgbClr>
        </a:solidFill>
      </c:spPr>
    </c:sideWall>
    <c:backWall>
      <c:spPr>
        <a:solidFill>
          <a:srgbClr val="9BBB59">
            <a:lumMod val="40000"/>
            <a:lumOff val="60000"/>
            <a:alpha val="49000"/>
          </a:srgbClr>
        </a:solidFill>
      </c:spPr>
    </c:backWall>
    <c:plotArea>
      <c:layout>
        <c:manualLayout>
          <c:layoutTarget val="inner"/>
          <c:xMode val="edge"/>
          <c:yMode val="edge"/>
          <c:x val="5.6713450964614824E-2"/>
          <c:y val="0.13081790009317276"/>
          <c:w val="0.93885273099986588"/>
          <c:h val="0.71343092730488611"/>
        </c:manualLayout>
      </c:layout>
      <c:bar3DChart>
        <c:barDir val="col"/>
        <c:grouping val="stacked"/>
        <c:ser>
          <c:idx val="1"/>
          <c:order val="0"/>
          <c:tx>
            <c:strRef>
              <c:f>'Total acumulado'!$Q$2</c:f>
              <c:strCache>
                <c:ptCount val="1"/>
                <c:pt idx="0">
                  <c:v>Graneleros</c:v>
                </c:pt>
              </c:strCache>
            </c:strRef>
          </c:tx>
          <c:spPr>
            <a:solidFill>
              <a:srgbClr val="95E19C"/>
            </a:solidFill>
          </c:spPr>
          <c:cat>
            <c:strRef>
              <c:f>'Total acumulado'!$O$3:$O$20</c:f>
              <c:strCache>
                <c:ptCount val="18"/>
                <c:pt idx="0">
                  <c:v>1996</c:v>
                </c:pt>
                <c:pt idx="1">
                  <c:v>96-97</c:v>
                </c:pt>
                <c:pt idx="2">
                  <c:v>96-98</c:v>
                </c:pt>
                <c:pt idx="3">
                  <c:v>96-99</c:v>
                </c:pt>
                <c:pt idx="4">
                  <c:v>96-00</c:v>
                </c:pt>
                <c:pt idx="5">
                  <c:v>96-01</c:v>
                </c:pt>
                <c:pt idx="6">
                  <c:v>96-02</c:v>
                </c:pt>
                <c:pt idx="7">
                  <c:v>96-03</c:v>
                </c:pt>
                <c:pt idx="8">
                  <c:v>96-04</c:v>
                </c:pt>
                <c:pt idx="9">
                  <c:v>96-05</c:v>
                </c:pt>
                <c:pt idx="10">
                  <c:v>96-06</c:v>
                </c:pt>
                <c:pt idx="11">
                  <c:v>96-07</c:v>
                </c:pt>
                <c:pt idx="12">
                  <c:v>96-08</c:v>
                </c:pt>
                <c:pt idx="13">
                  <c:v>96-09</c:v>
                </c:pt>
                <c:pt idx="14">
                  <c:v>96-10</c:v>
                </c:pt>
                <c:pt idx="15">
                  <c:v>96-11</c:v>
                </c:pt>
                <c:pt idx="16">
                  <c:v>96-12</c:v>
                </c:pt>
                <c:pt idx="17">
                  <c:v>96-13</c:v>
                </c:pt>
              </c:strCache>
            </c:strRef>
          </c:cat>
          <c:val>
            <c:numRef>
              <c:f>'Total acumulado'!$Q$3:$Q$20</c:f>
              <c:numCache>
                <c:formatCode>_-* #,##0\ _€_-;\-* #,##0\ _€_-;_-* "-"??\ _€_-;_-@_-</c:formatCode>
                <c:ptCount val="18"/>
                <c:pt idx="0">
                  <c:v>2050</c:v>
                </c:pt>
                <c:pt idx="1">
                  <c:v>4398</c:v>
                </c:pt>
                <c:pt idx="2">
                  <c:v>6908</c:v>
                </c:pt>
                <c:pt idx="3">
                  <c:v>9308</c:v>
                </c:pt>
                <c:pt idx="4">
                  <c:v>11848</c:v>
                </c:pt>
                <c:pt idx="5">
                  <c:v>14498</c:v>
                </c:pt>
                <c:pt idx="6">
                  <c:v>17044</c:v>
                </c:pt>
                <c:pt idx="7">
                  <c:v>19954</c:v>
                </c:pt>
                <c:pt idx="8">
                  <c:v>22912</c:v>
                </c:pt>
                <c:pt idx="9">
                  <c:v>26286</c:v>
                </c:pt>
                <c:pt idx="10">
                  <c:v>29447</c:v>
                </c:pt>
                <c:pt idx="11">
                  <c:v>32982</c:v>
                </c:pt>
                <c:pt idx="12">
                  <c:v>36567</c:v>
                </c:pt>
                <c:pt idx="13">
                  <c:v>39464</c:v>
                </c:pt>
                <c:pt idx="14">
                  <c:v>43257</c:v>
                </c:pt>
                <c:pt idx="15">
                  <c:v>47114</c:v>
                </c:pt>
                <c:pt idx="16">
                  <c:v>51027</c:v>
                </c:pt>
                <c:pt idx="17">
                  <c:v>54860</c:v>
                </c:pt>
              </c:numCache>
            </c:numRef>
          </c:val>
        </c:ser>
        <c:ser>
          <c:idx val="3"/>
          <c:order val="1"/>
          <c:tx>
            <c:strRef>
              <c:f>'Total acumulado'!$T$2</c:f>
              <c:strCache>
                <c:ptCount val="1"/>
                <c:pt idx="0">
                  <c:v>Tanque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'Total acumulado'!$O$3:$O$20</c:f>
              <c:strCache>
                <c:ptCount val="18"/>
                <c:pt idx="0">
                  <c:v>1996</c:v>
                </c:pt>
                <c:pt idx="1">
                  <c:v>96-97</c:v>
                </c:pt>
                <c:pt idx="2">
                  <c:v>96-98</c:v>
                </c:pt>
                <c:pt idx="3">
                  <c:v>96-99</c:v>
                </c:pt>
                <c:pt idx="4">
                  <c:v>96-00</c:v>
                </c:pt>
                <c:pt idx="5">
                  <c:v>96-01</c:v>
                </c:pt>
                <c:pt idx="6">
                  <c:v>96-02</c:v>
                </c:pt>
                <c:pt idx="7">
                  <c:v>96-03</c:v>
                </c:pt>
                <c:pt idx="8">
                  <c:v>96-04</c:v>
                </c:pt>
                <c:pt idx="9">
                  <c:v>96-05</c:v>
                </c:pt>
                <c:pt idx="10">
                  <c:v>96-06</c:v>
                </c:pt>
                <c:pt idx="11">
                  <c:v>96-07</c:v>
                </c:pt>
                <c:pt idx="12">
                  <c:v>96-08</c:v>
                </c:pt>
                <c:pt idx="13">
                  <c:v>96-09</c:v>
                </c:pt>
                <c:pt idx="14">
                  <c:v>96-10</c:v>
                </c:pt>
                <c:pt idx="15">
                  <c:v>96-11</c:v>
                </c:pt>
                <c:pt idx="16">
                  <c:v>96-12</c:v>
                </c:pt>
                <c:pt idx="17">
                  <c:v>96-13</c:v>
                </c:pt>
              </c:strCache>
            </c:strRef>
          </c:cat>
          <c:val>
            <c:numRef>
              <c:f>'Total acumulado'!$T$3:$T$20</c:f>
              <c:numCache>
                <c:formatCode>_-* #,##0\ _€_-;\-* #,##0\ _€_-;_-* "-"??\ _€_-;_-@_-</c:formatCode>
                <c:ptCount val="18"/>
                <c:pt idx="0">
                  <c:v>1466</c:v>
                </c:pt>
                <c:pt idx="1">
                  <c:v>2998</c:v>
                </c:pt>
                <c:pt idx="2">
                  <c:v>4886</c:v>
                </c:pt>
                <c:pt idx="3">
                  <c:v>7020</c:v>
                </c:pt>
                <c:pt idx="4">
                  <c:v>8954</c:v>
                </c:pt>
                <c:pt idx="5">
                  <c:v>10872</c:v>
                </c:pt>
                <c:pt idx="6">
                  <c:v>12740</c:v>
                </c:pt>
                <c:pt idx="7">
                  <c:v>14536</c:v>
                </c:pt>
                <c:pt idx="8">
                  <c:v>16498</c:v>
                </c:pt>
                <c:pt idx="9">
                  <c:v>18390</c:v>
                </c:pt>
                <c:pt idx="10">
                  <c:v>20441</c:v>
                </c:pt>
                <c:pt idx="11">
                  <c:v>22799</c:v>
                </c:pt>
                <c:pt idx="12">
                  <c:v>25047</c:v>
                </c:pt>
                <c:pt idx="13">
                  <c:v>27057</c:v>
                </c:pt>
                <c:pt idx="14">
                  <c:v>29260</c:v>
                </c:pt>
                <c:pt idx="15">
                  <c:v>31635</c:v>
                </c:pt>
                <c:pt idx="16">
                  <c:v>33647</c:v>
                </c:pt>
                <c:pt idx="17">
                  <c:v>35710</c:v>
                </c:pt>
              </c:numCache>
            </c:numRef>
          </c:val>
        </c:ser>
        <c:ser>
          <c:idx val="2"/>
          <c:order val="2"/>
          <c:tx>
            <c:strRef>
              <c:f>'Total acumulado'!$R$2</c:f>
              <c:strCache>
                <c:ptCount val="1"/>
                <c:pt idx="0">
                  <c:v>Portacontenedores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cat>
            <c:strRef>
              <c:f>'Total acumulado'!$O$3:$O$20</c:f>
              <c:strCache>
                <c:ptCount val="18"/>
                <c:pt idx="0">
                  <c:v>1996</c:v>
                </c:pt>
                <c:pt idx="1">
                  <c:v>96-97</c:v>
                </c:pt>
                <c:pt idx="2">
                  <c:v>96-98</c:v>
                </c:pt>
                <c:pt idx="3">
                  <c:v>96-99</c:v>
                </c:pt>
                <c:pt idx="4">
                  <c:v>96-00</c:v>
                </c:pt>
                <c:pt idx="5">
                  <c:v>96-01</c:v>
                </c:pt>
                <c:pt idx="6">
                  <c:v>96-02</c:v>
                </c:pt>
                <c:pt idx="7">
                  <c:v>96-03</c:v>
                </c:pt>
                <c:pt idx="8">
                  <c:v>96-04</c:v>
                </c:pt>
                <c:pt idx="9">
                  <c:v>96-05</c:v>
                </c:pt>
                <c:pt idx="10">
                  <c:v>96-06</c:v>
                </c:pt>
                <c:pt idx="11">
                  <c:v>96-07</c:v>
                </c:pt>
                <c:pt idx="12">
                  <c:v>96-08</c:v>
                </c:pt>
                <c:pt idx="13">
                  <c:v>96-09</c:v>
                </c:pt>
                <c:pt idx="14">
                  <c:v>96-10</c:v>
                </c:pt>
                <c:pt idx="15">
                  <c:v>96-11</c:v>
                </c:pt>
                <c:pt idx="16">
                  <c:v>96-12</c:v>
                </c:pt>
                <c:pt idx="17">
                  <c:v>96-13</c:v>
                </c:pt>
              </c:strCache>
            </c:strRef>
          </c:cat>
          <c:val>
            <c:numRef>
              <c:f>'Total acumulado'!$R$3:$R$20</c:f>
              <c:numCache>
                <c:formatCode>_-* #,##0\ _€_-;\-* #,##0\ _€_-;_-* "-"??\ _€_-;_-@_-</c:formatCode>
                <c:ptCount val="18"/>
                <c:pt idx="0">
                  <c:v>1108</c:v>
                </c:pt>
                <c:pt idx="1">
                  <c:v>2662</c:v>
                </c:pt>
                <c:pt idx="2">
                  <c:v>4638</c:v>
                </c:pt>
                <c:pt idx="3">
                  <c:v>6284</c:v>
                </c:pt>
                <c:pt idx="4">
                  <c:v>7812</c:v>
                </c:pt>
                <c:pt idx="5">
                  <c:v>9316</c:v>
                </c:pt>
                <c:pt idx="6">
                  <c:v>10896</c:v>
                </c:pt>
                <c:pt idx="7">
                  <c:v>12516</c:v>
                </c:pt>
                <c:pt idx="8">
                  <c:v>13950</c:v>
                </c:pt>
                <c:pt idx="9">
                  <c:v>15614</c:v>
                </c:pt>
                <c:pt idx="10">
                  <c:v>17371</c:v>
                </c:pt>
                <c:pt idx="11">
                  <c:v>19176</c:v>
                </c:pt>
                <c:pt idx="12">
                  <c:v>21162</c:v>
                </c:pt>
                <c:pt idx="13">
                  <c:v>23315</c:v>
                </c:pt>
                <c:pt idx="14">
                  <c:v>25457</c:v>
                </c:pt>
                <c:pt idx="15">
                  <c:v>27488</c:v>
                </c:pt>
                <c:pt idx="16">
                  <c:v>29275</c:v>
                </c:pt>
                <c:pt idx="17">
                  <c:v>30971</c:v>
                </c:pt>
              </c:numCache>
            </c:numRef>
          </c:val>
        </c:ser>
        <c:ser>
          <c:idx val="4"/>
          <c:order val="3"/>
          <c:tx>
            <c:strRef>
              <c:f>'Total acumulado'!$S$2</c:f>
              <c:strCache>
                <c:ptCount val="1"/>
                <c:pt idx="0">
                  <c:v>Carga gral.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cat>
            <c:strRef>
              <c:f>'Total acumulado'!$O$3:$O$20</c:f>
              <c:strCache>
                <c:ptCount val="18"/>
                <c:pt idx="0">
                  <c:v>1996</c:v>
                </c:pt>
                <c:pt idx="1">
                  <c:v>96-97</c:v>
                </c:pt>
                <c:pt idx="2">
                  <c:v>96-98</c:v>
                </c:pt>
                <c:pt idx="3">
                  <c:v>96-99</c:v>
                </c:pt>
                <c:pt idx="4">
                  <c:v>96-00</c:v>
                </c:pt>
                <c:pt idx="5">
                  <c:v>96-01</c:v>
                </c:pt>
                <c:pt idx="6">
                  <c:v>96-02</c:v>
                </c:pt>
                <c:pt idx="7">
                  <c:v>96-03</c:v>
                </c:pt>
                <c:pt idx="8">
                  <c:v>96-04</c:v>
                </c:pt>
                <c:pt idx="9">
                  <c:v>96-05</c:v>
                </c:pt>
                <c:pt idx="10">
                  <c:v>96-06</c:v>
                </c:pt>
                <c:pt idx="11">
                  <c:v>96-07</c:v>
                </c:pt>
                <c:pt idx="12">
                  <c:v>96-08</c:v>
                </c:pt>
                <c:pt idx="13">
                  <c:v>96-09</c:v>
                </c:pt>
                <c:pt idx="14">
                  <c:v>96-10</c:v>
                </c:pt>
                <c:pt idx="15">
                  <c:v>96-11</c:v>
                </c:pt>
                <c:pt idx="16">
                  <c:v>96-12</c:v>
                </c:pt>
                <c:pt idx="17">
                  <c:v>96-13</c:v>
                </c:pt>
              </c:strCache>
            </c:strRef>
          </c:cat>
          <c:val>
            <c:numRef>
              <c:f>'Total acumulado'!$S$3:$S$20</c:f>
              <c:numCache>
                <c:formatCode>_-* #,##0\ _€_-;\-* #,##0\ _€_-;_-* "-"??\ _€_-;_-@_-</c:formatCode>
                <c:ptCount val="18"/>
                <c:pt idx="0">
                  <c:v>1880</c:v>
                </c:pt>
                <c:pt idx="1">
                  <c:v>3584</c:v>
                </c:pt>
                <c:pt idx="2">
                  <c:v>5224</c:v>
                </c:pt>
                <c:pt idx="3">
                  <c:v>6630</c:v>
                </c:pt>
                <c:pt idx="4">
                  <c:v>7840</c:v>
                </c:pt>
                <c:pt idx="5">
                  <c:v>9042</c:v>
                </c:pt>
                <c:pt idx="6">
                  <c:v>9880</c:v>
                </c:pt>
                <c:pt idx="7">
                  <c:v>10706</c:v>
                </c:pt>
                <c:pt idx="8">
                  <c:v>11514</c:v>
                </c:pt>
                <c:pt idx="9">
                  <c:v>12288</c:v>
                </c:pt>
                <c:pt idx="10">
                  <c:v>13167</c:v>
                </c:pt>
                <c:pt idx="11">
                  <c:v>14383</c:v>
                </c:pt>
                <c:pt idx="12">
                  <c:v>15929</c:v>
                </c:pt>
                <c:pt idx="13">
                  <c:v>17011</c:v>
                </c:pt>
                <c:pt idx="14">
                  <c:v>18011</c:v>
                </c:pt>
                <c:pt idx="15">
                  <c:v>19133</c:v>
                </c:pt>
                <c:pt idx="16">
                  <c:v>20143</c:v>
                </c:pt>
                <c:pt idx="17">
                  <c:v>21113</c:v>
                </c:pt>
              </c:numCache>
            </c:numRef>
          </c:val>
        </c:ser>
        <c:ser>
          <c:idx val="5"/>
          <c:order val="4"/>
          <c:tx>
            <c:strRef>
              <c:f>'Total acumulado'!$U$2</c:f>
              <c:strCache>
                <c:ptCount val="1"/>
                <c:pt idx="0">
                  <c:v>Car carrier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cat>
            <c:strRef>
              <c:f>'Total acumulado'!$O$3:$O$20</c:f>
              <c:strCache>
                <c:ptCount val="18"/>
                <c:pt idx="0">
                  <c:v>1996</c:v>
                </c:pt>
                <c:pt idx="1">
                  <c:v>96-97</c:v>
                </c:pt>
                <c:pt idx="2">
                  <c:v>96-98</c:v>
                </c:pt>
                <c:pt idx="3">
                  <c:v>96-99</c:v>
                </c:pt>
                <c:pt idx="4">
                  <c:v>96-00</c:v>
                </c:pt>
                <c:pt idx="5">
                  <c:v>96-01</c:v>
                </c:pt>
                <c:pt idx="6">
                  <c:v>96-02</c:v>
                </c:pt>
                <c:pt idx="7">
                  <c:v>96-03</c:v>
                </c:pt>
                <c:pt idx="8">
                  <c:v>96-04</c:v>
                </c:pt>
                <c:pt idx="9">
                  <c:v>96-05</c:v>
                </c:pt>
                <c:pt idx="10">
                  <c:v>96-06</c:v>
                </c:pt>
                <c:pt idx="11">
                  <c:v>96-07</c:v>
                </c:pt>
                <c:pt idx="12">
                  <c:v>96-08</c:v>
                </c:pt>
                <c:pt idx="13">
                  <c:v>96-09</c:v>
                </c:pt>
                <c:pt idx="14">
                  <c:v>96-10</c:v>
                </c:pt>
                <c:pt idx="15">
                  <c:v>96-11</c:v>
                </c:pt>
                <c:pt idx="16">
                  <c:v>96-12</c:v>
                </c:pt>
                <c:pt idx="17">
                  <c:v>96-13</c:v>
                </c:pt>
              </c:strCache>
            </c:strRef>
          </c:cat>
          <c:val>
            <c:numRef>
              <c:f>'Total acumulado'!$U$3:$U$20</c:f>
              <c:numCache>
                <c:formatCode>_-* #,##0\ _€_-;\-* #,##0\ _€_-;_-* "-"??\ _€_-;_-@_-</c:formatCode>
                <c:ptCount val="18"/>
                <c:pt idx="0">
                  <c:v>450</c:v>
                </c:pt>
                <c:pt idx="1">
                  <c:v>930</c:v>
                </c:pt>
                <c:pt idx="2">
                  <c:v>1462</c:v>
                </c:pt>
                <c:pt idx="3">
                  <c:v>1868</c:v>
                </c:pt>
                <c:pt idx="4">
                  <c:v>2314</c:v>
                </c:pt>
                <c:pt idx="5">
                  <c:v>2714</c:v>
                </c:pt>
                <c:pt idx="6">
                  <c:v>3046</c:v>
                </c:pt>
                <c:pt idx="7">
                  <c:v>3314</c:v>
                </c:pt>
                <c:pt idx="8">
                  <c:v>3620</c:v>
                </c:pt>
                <c:pt idx="9">
                  <c:v>3984</c:v>
                </c:pt>
                <c:pt idx="10">
                  <c:v>4377</c:v>
                </c:pt>
                <c:pt idx="11">
                  <c:v>4757</c:v>
                </c:pt>
                <c:pt idx="12">
                  <c:v>5179</c:v>
                </c:pt>
                <c:pt idx="13">
                  <c:v>5562</c:v>
                </c:pt>
                <c:pt idx="14">
                  <c:v>5997</c:v>
                </c:pt>
                <c:pt idx="15">
                  <c:v>6519</c:v>
                </c:pt>
                <c:pt idx="16">
                  <c:v>6625</c:v>
                </c:pt>
                <c:pt idx="17">
                  <c:v>6741</c:v>
                </c:pt>
              </c:numCache>
            </c:numRef>
          </c:val>
        </c:ser>
        <c:ser>
          <c:idx val="6"/>
          <c:order val="5"/>
          <c:tx>
            <c:strRef>
              <c:f>'Total acumulado'!$V$2</c:f>
              <c:strCache>
                <c:ptCount val="1"/>
                <c:pt idx="0">
                  <c:v>Cruceros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'Total acumulado'!$O$3:$O$20</c:f>
              <c:strCache>
                <c:ptCount val="18"/>
                <c:pt idx="0">
                  <c:v>1996</c:v>
                </c:pt>
                <c:pt idx="1">
                  <c:v>96-97</c:v>
                </c:pt>
                <c:pt idx="2">
                  <c:v>96-98</c:v>
                </c:pt>
                <c:pt idx="3">
                  <c:v>96-99</c:v>
                </c:pt>
                <c:pt idx="4">
                  <c:v>96-00</c:v>
                </c:pt>
                <c:pt idx="5">
                  <c:v>96-01</c:v>
                </c:pt>
                <c:pt idx="6">
                  <c:v>96-02</c:v>
                </c:pt>
                <c:pt idx="7">
                  <c:v>96-03</c:v>
                </c:pt>
                <c:pt idx="8">
                  <c:v>96-04</c:v>
                </c:pt>
                <c:pt idx="9">
                  <c:v>96-05</c:v>
                </c:pt>
                <c:pt idx="10">
                  <c:v>96-06</c:v>
                </c:pt>
                <c:pt idx="11">
                  <c:v>96-07</c:v>
                </c:pt>
                <c:pt idx="12">
                  <c:v>96-08</c:v>
                </c:pt>
                <c:pt idx="13">
                  <c:v>96-09</c:v>
                </c:pt>
                <c:pt idx="14">
                  <c:v>96-10</c:v>
                </c:pt>
                <c:pt idx="15">
                  <c:v>96-11</c:v>
                </c:pt>
                <c:pt idx="16">
                  <c:v>96-12</c:v>
                </c:pt>
                <c:pt idx="17">
                  <c:v>96-13</c:v>
                </c:pt>
              </c:strCache>
            </c:strRef>
          </c:cat>
          <c:val>
            <c:numRef>
              <c:f>'Total acumulado'!$V$3:$V$20</c:f>
              <c:numCache>
                <c:formatCode>_-* #,##0\ _€_-;\-* #,##0\ _€_-;_-* "-"??\ _€_-;_-@_-</c:formatCode>
                <c:ptCount val="18"/>
                <c:pt idx="0">
                  <c:v>54</c:v>
                </c:pt>
                <c:pt idx="1">
                  <c:v>146</c:v>
                </c:pt>
                <c:pt idx="2">
                  <c:v>256</c:v>
                </c:pt>
                <c:pt idx="3">
                  <c:v>358</c:v>
                </c:pt>
                <c:pt idx="4">
                  <c:v>478</c:v>
                </c:pt>
                <c:pt idx="5">
                  <c:v>592</c:v>
                </c:pt>
                <c:pt idx="6">
                  <c:v>706</c:v>
                </c:pt>
                <c:pt idx="7">
                  <c:v>830</c:v>
                </c:pt>
                <c:pt idx="8">
                  <c:v>926</c:v>
                </c:pt>
                <c:pt idx="9">
                  <c:v>1044</c:v>
                </c:pt>
                <c:pt idx="10">
                  <c:v>1192</c:v>
                </c:pt>
                <c:pt idx="11">
                  <c:v>1362</c:v>
                </c:pt>
                <c:pt idx="12">
                  <c:v>1566</c:v>
                </c:pt>
                <c:pt idx="13">
                  <c:v>1812</c:v>
                </c:pt>
                <c:pt idx="14">
                  <c:v>2097</c:v>
                </c:pt>
                <c:pt idx="15">
                  <c:v>2370</c:v>
                </c:pt>
                <c:pt idx="16">
                  <c:v>2835</c:v>
                </c:pt>
                <c:pt idx="17">
                  <c:v>3243</c:v>
                </c:pt>
              </c:numCache>
            </c:numRef>
          </c:val>
        </c:ser>
        <c:ser>
          <c:idx val="8"/>
          <c:order val="6"/>
          <c:tx>
            <c:strRef>
              <c:f>'Total acumulado'!$W$2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strRef>
              <c:f>'Total acumulado'!$O$3:$O$20</c:f>
              <c:strCache>
                <c:ptCount val="18"/>
                <c:pt idx="0">
                  <c:v>1996</c:v>
                </c:pt>
                <c:pt idx="1">
                  <c:v>96-97</c:v>
                </c:pt>
                <c:pt idx="2">
                  <c:v>96-98</c:v>
                </c:pt>
                <c:pt idx="3">
                  <c:v>96-99</c:v>
                </c:pt>
                <c:pt idx="4">
                  <c:v>96-00</c:v>
                </c:pt>
                <c:pt idx="5">
                  <c:v>96-01</c:v>
                </c:pt>
                <c:pt idx="6">
                  <c:v>96-02</c:v>
                </c:pt>
                <c:pt idx="7">
                  <c:v>96-03</c:v>
                </c:pt>
                <c:pt idx="8">
                  <c:v>96-04</c:v>
                </c:pt>
                <c:pt idx="9">
                  <c:v>96-05</c:v>
                </c:pt>
                <c:pt idx="10">
                  <c:v>96-06</c:v>
                </c:pt>
                <c:pt idx="11">
                  <c:v>96-07</c:v>
                </c:pt>
                <c:pt idx="12">
                  <c:v>96-08</c:v>
                </c:pt>
                <c:pt idx="13">
                  <c:v>96-09</c:v>
                </c:pt>
                <c:pt idx="14">
                  <c:v>96-10</c:v>
                </c:pt>
                <c:pt idx="15">
                  <c:v>96-11</c:v>
                </c:pt>
                <c:pt idx="16">
                  <c:v>96-12</c:v>
                </c:pt>
                <c:pt idx="17">
                  <c:v>96-13</c:v>
                </c:pt>
              </c:strCache>
            </c:strRef>
          </c:cat>
          <c:val>
            <c:numRef>
              <c:f>'Total acumulado'!$W$3:$W$20</c:f>
              <c:numCache>
                <c:formatCode>_-* #,##0\ _€_-;\-* #,##0\ _€_-;_-* "-"??\ _€_-;_-@_-</c:formatCode>
                <c:ptCount val="18"/>
                <c:pt idx="0">
                  <c:v>494</c:v>
                </c:pt>
                <c:pt idx="1">
                  <c:v>978</c:v>
                </c:pt>
                <c:pt idx="2">
                  <c:v>1516</c:v>
                </c:pt>
                <c:pt idx="3">
                  <c:v>2106</c:v>
                </c:pt>
                <c:pt idx="4">
                  <c:v>2686</c:v>
                </c:pt>
                <c:pt idx="5">
                  <c:v>3208</c:v>
                </c:pt>
                <c:pt idx="6">
                  <c:v>3492</c:v>
                </c:pt>
                <c:pt idx="7">
                  <c:v>3796</c:v>
                </c:pt>
                <c:pt idx="8">
                  <c:v>4152</c:v>
                </c:pt>
                <c:pt idx="9">
                  <c:v>4532</c:v>
                </c:pt>
                <c:pt idx="10">
                  <c:v>4830</c:v>
                </c:pt>
                <c:pt idx="11">
                  <c:v>5078</c:v>
                </c:pt>
                <c:pt idx="12">
                  <c:v>5328</c:v>
                </c:pt>
                <c:pt idx="13">
                  <c:v>5497</c:v>
                </c:pt>
                <c:pt idx="14">
                  <c:v>5629</c:v>
                </c:pt>
                <c:pt idx="15">
                  <c:v>5760</c:v>
                </c:pt>
                <c:pt idx="16">
                  <c:v>5890</c:v>
                </c:pt>
                <c:pt idx="17">
                  <c:v>6004</c:v>
                </c:pt>
              </c:numCache>
            </c:numRef>
          </c:val>
        </c:ser>
        <c:ser>
          <c:idx val="0"/>
          <c:order val="7"/>
          <c:tx>
            <c:strRef>
              <c:f>'Total acumulado'!$K$2</c:f>
              <c:strCache>
                <c:ptCount val="1"/>
                <c:pt idx="0">
                  <c:v>Tanq. GNL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'Total acumulado'!$O$3:$O$20</c:f>
              <c:strCache>
                <c:ptCount val="18"/>
                <c:pt idx="0">
                  <c:v>1996</c:v>
                </c:pt>
                <c:pt idx="1">
                  <c:v>96-97</c:v>
                </c:pt>
                <c:pt idx="2">
                  <c:v>96-98</c:v>
                </c:pt>
                <c:pt idx="3">
                  <c:v>96-99</c:v>
                </c:pt>
                <c:pt idx="4">
                  <c:v>96-00</c:v>
                </c:pt>
                <c:pt idx="5">
                  <c:v>96-01</c:v>
                </c:pt>
                <c:pt idx="6">
                  <c:v>96-02</c:v>
                </c:pt>
                <c:pt idx="7">
                  <c:v>96-03</c:v>
                </c:pt>
                <c:pt idx="8">
                  <c:v>96-04</c:v>
                </c:pt>
                <c:pt idx="9">
                  <c:v>96-05</c:v>
                </c:pt>
                <c:pt idx="10">
                  <c:v>96-06</c:v>
                </c:pt>
                <c:pt idx="11">
                  <c:v>96-07</c:v>
                </c:pt>
                <c:pt idx="12">
                  <c:v>96-08</c:v>
                </c:pt>
                <c:pt idx="13">
                  <c:v>96-09</c:v>
                </c:pt>
                <c:pt idx="14">
                  <c:v>96-10</c:v>
                </c:pt>
                <c:pt idx="15">
                  <c:v>96-11</c:v>
                </c:pt>
                <c:pt idx="16">
                  <c:v>96-12</c:v>
                </c:pt>
                <c:pt idx="17">
                  <c:v>96-13</c:v>
                </c:pt>
              </c:strCache>
            </c:strRef>
          </c:cat>
          <c:val>
            <c:numRef>
              <c:f>'Total acumulado'!$X$3:$X$20</c:f>
              <c:numCache>
                <c:formatCode>General</c:formatCode>
                <c:ptCount val="18"/>
                <c:pt idx="15" formatCode="_-* #,##0\ _€_-;\-* #,##0\ _€_-;_-* &quot;-&quot;??\ _€_-;_-@_-">
                  <c:v>83</c:v>
                </c:pt>
                <c:pt idx="16" formatCode="_-* #,##0\ _€_-;\-* #,##0\ _€_-;_-* &quot;-&quot;??\ _€_-;_-@_-">
                  <c:v>143</c:v>
                </c:pt>
                <c:pt idx="17" formatCode="_-* #,##0\ _€_-;\-* #,##0\ _€_-;_-* &quot;-&quot;??\ _€_-;_-@_-">
                  <c:v>191</c:v>
                </c:pt>
              </c:numCache>
            </c:numRef>
          </c:val>
        </c:ser>
        <c:gapWidth val="81"/>
        <c:gapDepth val="120"/>
        <c:shape val="cylinder"/>
        <c:axId val="112683264"/>
        <c:axId val="112709632"/>
        <c:axId val="0"/>
      </c:bar3DChart>
      <c:catAx>
        <c:axId val="112683264"/>
        <c:scaling>
          <c:orientation val="minMax"/>
        </c:scaling>
        <c:axPos val="b"/>
        <c:majorGridlines>
          <c:spPr>
            <a:ln w="3175">
              <a:solidFill>
                <a:schemeClr val="tx2">
                  <a:lumMod val="50000"/>
                </a:schemeClr>
              </a:solidFill>
            </a:ln>
            <a:effectLst>
              <a:outerShdw blurRad="50800" dist="50800" dir="5400000" algn="ctr" rotWithShape="0">
                <a:schemeClr val="accent3">
                  <a:lumMod val="75000"/>
                </a:schemeClr>
              </a:outerShdw>
            </a:effectLst>
          </c:spPr>
        </c:majorGridlines>
        <c:tickLblPos val="nextTo"/>
        <c:txPr>
          <a:bodyPr/>
          <a:lstStyle/>
          <a:p>
            <a:pPr>
              <a:defRPr sz="1050">
                <a:solidFill>
                  <a:srgbClr val="002060"/>
                </a:solidFill>
                <a:latin typeface="Arial Narrow" pitchFamily="34" charset="0"/>
              </a:defRPr>
            </a:pPr>
            <a:endParaRPr lang="en-US"/>
          </a:p>
        </c:txPr>
        <c:crossAx val="112709632"/>
        <c:crosses val="autoZero"/>
        <c:auto val="1"/>
        <c:lblAlgn val="ctr"/>
        <c:lblOffset val="100"/>
      </c:catAx>
      <c:valAx>
        <c:axId val="112709632"/>
        <c:scaling>
          <c:orientation val="minMax"/>
        </c:scaling>
        <c:axPos val="l"/>
        <c:majorGridlines>
          <c:spPr>
            <a:ln w="3175"/>
          </c:spPr>
        </c:majorGridlines>
        <c:min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inorGridlines>
        <c:title>
          <c:tx>
            <c:rich>
              <a:bodyPr rot="0" vert="horz"/>
              <a:lstStyle/>
              <a:p>
                <a:pPr>
                  <a:defRPr sz="1400" b="0">
                    <a:solidFill>
                      <a:srgbClr val="002060"/>
                    </a:solidFill>
                    <a:latin typeface="+mj-lt"/>
                  </a:defRPr>
                </a:pPr>
                <a:r>
                  <a:rPr lang="es-ES" sz="1400" b="0">
                    <a:solidFill>
                      <a:srgbClr val="002060"/>
                    </a:solidFill>
                    <a:latin typeface="+mj-lt"/>
                  </a:rPr>
                  <a:t>N° pasos [miles]</a:t>
                </a:r>
              </a:p>
            </c:rich>
          </c:tx>
          <c:layout>
            <c:manualLayout>
              <c:xMode val="edge"/>
              <c:yMode val="edge"/>
              <c:x val="1.9584979854430112E-2"/>
              <c:y val="7.7518603739306538E-2"/>
            </c:manualLayout>
          </c:layout>
        </c:title>
        <c:numFmt formatCode="#,##0" sourceLinked="0"/>
        <c:minorTickMark val="in"/>
        <c:tickLblPos val="nextTo"/>
        <c:spPr>
          <a:noFill/>
        </c:spPr>
        <c:txPr>
          <a:bodyPr/>
          <a:lstStyle/>
          <a:p>
            <a:pPr>
              <a:defRPr sz="1100">
                <a:solidFill>
                  <a:srgbClr val="002060"/>
                </a:solidFill>
                <a:latin typeface="+mn-lt"/>
              </a:defRPr>
            </a:pPr>
            <a:endParaRPr lang="en-US"/>
          </a:p>
        </c:txPr>
        <c:crossAx val="112683264"/>
        <c:crosses val="autoZero"/>
        <c:crossBetween val="between"/>
        <c:minorUnit val="5000"/>
        <c:dispUnits>
          <c:builtInUnit val="thousands"/>
        </c:dispUnits>
      </c:valAx>
    </c:plotArea>
    <c:legend>
      <c:legendPos val="b"/>
      <c:layout>
        <c:manualLayout>
          <c:xMode val="edge"/>
          <c:yMode val="edge"/>
          <c:x val="5.8334080502710904E-2"/>
          <c:y val="0.92138243179450152"/>
          <c:w val="0.9152864724026285"/>
          <c:h val="5.7405001744817823E-2"/>
        </c:manualLayout>
      </c:layout>
      <c:txPr>
        <a:bodyPr/>
        <a:lstStyle/>
        <a:p>
          <a:pPr>
            <a:defRPr sz="1000">
              <a:solidFill>
                <a:srgbClr val="002060"/>
              </a:solidFill>
              <a:latin typeface="+mn-lt"/>
            </a:defRPr>
          </a:pPr>
          <a:endParaRPr lang="en-US"/>
        </a:p>
      </c:txPr>
    </c:legend>
    <c:plotVisOnly val="1"/>
    <c:dispBlanksAs val="gap"/>
  </c:chart>
  <c:spPr>
    <a:noFill/>
    <a:ln w="15875">
      <a:noFill/>
    </a:ln>
    <a:scene3d>
      <a:camera prst="orthographicFront"/>
      <a:lightRig rig="threePt" dir="t"/>
    </a:scene3d>
  </c:sp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42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 u="none" strike="noStrike" kern="1200" baseline="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pPr>
            <a:r>
              <a:rPr lang="en-US" sz="900" b="0" u="none">
                <a:solidFill>
                  <a:srgbClr val="002060"/>
                </a:solidFill>
                <a:latin typeface="Candara" pitchFamily="34" charset="0"/>
              </a:rPr>
              <a:t>Ingresos marítimos  - </a:t>
            </a:r>
            <a:r>
              <a:rPr lang="en-US" sz="900" b="0" i="0" u="sng" strike="noStrike" baseline="0"/>
              <a:t>Portacontenedore</a:t>
            </a:r>
            <a:r>
              <a:rPr lang="en-US" sz="900" b="0" u="sng">
                <a:solidFill>
                  <a:srgbClr val="002060"/>
                </a:solidFill>
                <a:latin typeface="Candara" pitchFamily="34" charset="0"/>
              </a:rPr>
              <a:t>s</a:t>
            </a:r>
            <a:r>
              <a:rPr lang="en-US" sz="900" b="0" u="none">
                <a:solidFill>
                  <a:srgbClr val="002060"/>
                </a:solidFill>
                <a:latin typeface="Candara" pitchFamily="34" charset="0"/>
              </a:rPr>
              <a:t> con C</a:t>
            </a:r>
            <a:r>
              <a:rPr lang="en-US" sz="900" b="0" u="none" baseline="-25000">
                <a:solidFill>
                  <a:srgbClr val="002060"/>
                </a:solidFill>
                <a:latin typeface="Candara" pitchFamily="34" charset="0"/>
              </a:rPr>
              <a:t>d</a:t>
            </a:r>
            <a:r>
              <a:rPr lang="en-US" sz="900" b="0" u="none">
                <a:solidFill>
                  <a:srgbClr val="002060"/>
                </a:solidFill>
                <a:latin typeface="Candara" pitchFamily="34" charset="0"/>
              </a:rPr>
              <a:t> &gt; 15' 
Período:  </a:t>
            </a:r>
            <a:r>
              <a:rPr lang="en-US" sz="900" b="0" i="0" u="none" strike="noStrike" baseline="0">
                <a:effectLst/>
              </a:rPr>
              <a:t>1</a:t>
            </a:r>
            <a:r>
              <a:rPr lang="en-US" sz="900" b="0" i="0" u="none" strike="noStrike" baseline="30000">
                <a:effectLst/>
              </a:rPr>
              <a:t>ros.</a:t>
            </a:r>
            <a:r>
              <a:rPr lang="en-US" sz="900" b="0" i="0" u="none" strike="noStrike" baseline="0">
                <a:effectLst/>
              </a:rPr>
              <a:t> 9 meses</a:t>
            </a:r>
            <a:r>
              <a:rPr lang="en-US" sz="900" b="0" i="0" u="none" strike="noStrike" baseline="30000">
                <a:effectLst/>
              </a:rPr>
              <a:t>. </a:t>
            </a:r>
            <a:r>
              <a:rPr lang="en-US" sz="900" b="0" i="0" u="none" strike="noStrike" baseline="0">
                <a:effectLst/>
              </a:rPr>
              <a:t>del  año.</a:t>
            </a:r>
            <a:endParaRPr lang="en-US" sz="900" b="0" i="0" u="none" baseline="0">
              <a:solidFill>
                <a:srgbClr val="002060"/>
              </a:solidFill>
              <a:latin typeface="Candara" pitchFamily="34" charset="0"/>
            </a:endParaRPr>
          </a:p>
        </c:rich>
      </c:tx>
      <c:layout>
        <c:manualLayout>
          <c:xMode val="edge"/>
          <c:yMode val="edge"/>
          <c:x val="0.21918774631997581"/>
          <c:y val="2.5507360385104507E-2"/>
        </c:manualLayout>
      </c:layout>
    </c:title>
    <c:plotArea>
      <c:layout>
        <c:manualLayout>
          <c:layoutTarget val="inner"/>
          <c:xMode val="edge"/>
          <c:yMode val="edge"/>
          <c:x val="0.17333405904907051"/>
          <c:y val="0.21113451443569553"/>
          <c:w val="0.79333260761759661"/>
          <c:h val="0.66110628141321182"/>
        </c:manualLayout>
      </c:layout>
      <c:barChart>
        <c:barDir val="col"/>
        <c:grouping val="clustered"/>
        <c:varyColors val="1"/>
        <c:ser>
          <c:idx val="1"/>
          <c:order val="0"/>
          <c:tx>
            <c:v>IMA</c:v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CC99FF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100"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inBase"/>
            <c:showVal val="1"/>
          </c:dLbls>
          <c:cat>
            <c:numRef>
              <c:f>'Graf Portacont'!$C$5:$C$8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'Graf Portacont'!$D$5:$D$8</c:f>
              <c:numCache>
                <c:formatCode>#,##0</c:formatCode>
                <c:ptCount val="4"/>
                <c:pt idx="0">
                  <c:v>772</c:v>
                </c:pt>
                <c:pt idx="1">
                  <c:v>669</c:v>
                </c:pt>
                <c:pt idx="2">
                  <c:v>644</c:v>
                </c:pt>
                <c:pt idx="3">
                  <c:v>591</c:v>
                </c:pt>
              </c:numCache>
            </c:numRef>
          </c:val>
        </c:ser>
        <c:gapWidth val="120"/>
        <c:axId val="91858432"/>
        <c:axId val="91859968"/>
      </c:barChart>
      <c:lineChart>
        <c:grouping val="stacked"/>
        <c:ser>
          <c:idx val="2"/>
          <c:order val="1"/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Pt>
            <c:idx val="0"/>
            <c:marker>
              <c:symbol val="none"/>
            </c:marker>
          </c:dPt>
          <c:dPt>
            <c:idx val="1"/>
            <c:marker>
              <c:symbol val="circle"/>
              <c:size val="9"/>
              <c:spPr>
                <a:solidFill>
                  <a:srgbClr val="FF0000"/>
                </a:solidFill>
                <a:ln>
                  <a:noFill/>
                </a:ln>
              </c:spPr>
            </c:marker>
          </c:dPt>
          <c:dPt>
            <c:idx val="2"/>
            <c:marker>
              <c:symbol val="circle"/>
              <c:size val="9"/>
              <c:spPr>
                <a:solidFill>
                  <a:srgbClr val="FF0000"/>
                </a:solidFill>
                <a:ln>
                  <a:noFill/>
                </a:ln>
              </c:spPr>
            </c:marker>
          </c:dPt>
          <c:dPt>
            <c:idx val="3"/>
            <c:marker>
              <c:symbol val="circle"/>
              <c:size val="9"/>
              <c:spPr>
                <a:solidFill>
                  <a:srgbClr val="FF0000"/>
                </a:solidFill>
                <a:ln>
                  <a:noFill/>
                </a:ln>
              </c:spPr>
            </c:marker>
          </c:dPt>
          <c:cat>
            <c:numRef>
              <c:f>'Graf Portacont'!$C$5:$C$6</c:f>
              <c:numCache>
                <c:formatCode>General</c:formatCode>
                <c:ptCount val="2"/>
                <c:pt idx="0">
                  <c:v>2011</c:v>
                </c:pt>
                <c:pt idx="1">
                  <c:v>2012</c:v>
                </c:pt>
              </c:numCache>
            </c:numRef>
          </c:cat>
          <c:val>
            <c:numRef>
              <c:f>Portacontenedores!$F$5:$F$8</c:f>
              <c:numCache>
                <c:formatCode>0%;[Red]\-0%</c:formatCode>
                <c:ptCount val="4"/>
                <c:pt idx="0">
                  <c:v>-4.6913580246913618E-2</c:v>
                </c:pt>
                <c:pt idx="1">
                  <c:v>-0.18033326936608468</c:v>
                </c:pt>
                <c:pt idx="2">
                  <c:v>-0.21770247713887991</c:v>
                </c:pt>
                <c:pt idx="3">
                  <c:v>-0.30000061378484316</c:v>
                </c:pt>
              </c:numCache>
            </c:numRef>
          </c:val>
        </c:ser>
        <c:ser>
          <c:idx val="0"/>
          <c:order val="2"/>
          <c:tx>
            <c:v>Variac interanual</c:v>
          </c:tx>
          <c:spPr>
            <a:ln w="47625">
              <a:noFill/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0.17254143861339649"/>
                  <c:y val="-9.4689840277296919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0.15065326035250942"/>
                  <c:y val="3.994105370426608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0.15810799811117462"/>
                  <c:y val="-4.0064743081471614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r"/>
              <c:showVal val="1"/>
            </c:dLbl>
            <c:numFmt formatCode="0%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Val val="1"/>
          </c:dLbls>
          <c:cat>
            <c:numRef>
              <c:f>'Graf Portacont'!$C$5</c:f>
              <c:numCache>
                <c:formatCode>General</c:formatCode>
                <c:ptCount val="1"/>
                <c:pt idx="0">
                  <c:v>2011</c:v>
                </c:pt>
              </c:numCache>
            </c:numRef>
          </c:cat>
          <c:val>
            <c:numRef>
              <c:f>'Graf Portacont'!$E$5:$E$8</c:f>
              <c:numCache>
                <c:formatCode>0%</c:formatCode>
                <c:ptCount val="4"/>
                <c:pt idx="0">
                  <c:v>-4.6913580246913618E-2</c:v>
                </c:pt>
                <c:pt idx="1">
                  <c:v>-0.13341968911917113</c:v>
                </c:pt>
                <c:pt idx="2">
                  <c:v>-3.7369207772795246E-2</c:v>
                </c:pt>
                <c:pt idx="3">
                  <c:v>-8.2298136645962694E-2</c:v>
                </c:pt>
              </c:numCache>
            </c:numRef>
          </c:val>
        </c:ser>
        <c:marker val="1"/>
        <c:axId val="91870336"/>
        <c:axId val="91871872"/>
      </c:lineChart>
      <c:catAx>
        <c:axId val="91858432"/>
        <c:scaling>
          <c:orientation val="minMax"/>
        </c:scaling>
        <c:axPos val="b"/>
        <c:numFmt formatCode="General" sourceLinked="1"/>
        <c:majorTickMark val="cross"/>
        <c:tickLblPos val="nextTo"/>
        <c:txPr>
          <a:bodyPr rot="0" vert="horz"/>
          <a:lstStyle/>
          <a:p>
            <a:pPr>
              <a:defRPr sz="1070" kern="1000" baseline="0">
                <a:solidFill>
                  <a:srgbClr val="002060"/>
                </a:solidFill>
                <a:latin typeface="Candara" pitchFamily="34" charset="0"/>
              </a:defRPr>
            </a:pPr>
            <a:endParaRPr lang="en-US"/>
          </a:p>
        </c:txPr>
        <c:crossAx val="91859968"/>
        <c:crosses val="autoZero"/>
        <c:lblAlgn val="ctr"/>
        <c:lblOffset val="100"/>
        <c:tickLblSkip val="1"/>
        <c:tickMarkSkip val="1"/>
      </c:catAx>
      <c:valAx>
        <c:axId val="91859968"/>
        <c:scaling>
          <c:orientation val="minMax"/>
          <c:max val="800"/>
        </c:scaling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>
                    <a:solidFill>
                      <a:srgbClr val="002060"/>
                    </a:solidFill>
                    <a:latin typeface="Candara" pitchFamily="34" charset="0"/>
                  </a:defRPr>
                </a:pPr>
                <a:r>
                  <a:rPr lang="es-ES" b="0">
                    <a:solidFill>
                      <a:srgbClr val="002060"/>
                    </a:solidFill>
                    <a:latin typeface="Candara" pitchFamily="34" charset="0"/>
                  </a:rPr>
                  <a:t>N° buques entrados</a:t>
                </a:r>
              </a:p>
            </c:rich>
          </c:tx>
          <c:layout>
            <c:manualLayout>
              <c:xMode val="edge"/>
              <c:yMode val="edge"/>
              <c:x val="2.1026224605916487E-2"/>
              <c:y val="0.16512881350535588"/>
            </c:manualLayout>
          </c:layout>
        </c:title>
        <c:numFmt formatCode="#,##0" sourceLinked="1"/>
        <c:majorTickMark val="cross"/>
        <c:minorTickMark val="in"/>
        <c:tickLblPos val="nextTo"/>
        <c:txPr>
          <a:bodyPr rot="0" vert="horz"/>
          <a:lstStyle/>
          <a:p>
            <a:pPr>
              <a:defRPr sz="900">
                <a:solidFill>
                  <a:srgbClr val="002060"/>
                </a:solidFill>
                <a:latin typeface="Candara" pitchFamily="34" charset="0"/>
              </a:defRPr>
            </a:pPr>
            <a:endParaRPr lang="en-US"/>
          </a:p>
        </c:txPr>
        <c:crossAx val="91858432"/>
        <c:crosses val="autoZero"/>
        <c:crossBetween val="between"/>
      </c:valAx>
      <c:catAx>
        <c:axId val="91870336"/>
        <c:scaling>
          <c:orientation val="minMax"/>
        </c:scaling>
        <c:delete val="1"/>
        <c:axPos val="b"/>
        <c:numFmt formatCode="General" sourceLinked="1"/>
        <c:tickLblPos val="none"/>
        <c:crossAx val="91871872"/>
        <c:crosses val="autoZero"/>
        <c:lblAlgn val="ctr"/>
        <c:lblOffset val="100"/>
      </c:catAx>
      <c:valAx>
        <c:axId val="91871872"/>
        <c:scaling>
          <c:orientation val="minMax"/>
          <c:max val="0.1"/>
          <c:min val="-0.60000000000000064"/>
        </c:scaling>
        <c:axPos val="r"/>
        <c:numFmt formatCode="0%;[Red]\-0%" sourceLinked="1"/>
        <c:majorTickMark val="none"/>
        <c:tickLblPos val="none"/>
        <c:crossAx val="91870336"/>
        <c:crosses val="max"/>
        <c:crossBetween val="between"/>
      </c:valAx>
      <c:spPr>
        <a:noFill/>
      </c:spPr>
    </c:plotArea>
    <c:plotVisOnly val="1"/>
    <c:dispBlanksAs val="gap"/>
  </c:chart>
  <c:spPr>
    <a:solidFill>
      <a:schemeClr val="bg1"/>
    </a:solidFill>
    <a:ln w="12700">
      <a:solidFill>
        <a:schemeClr val="accent5">
          <a:lumMod val="60000"/>
          <a:lumOff val="40000"/>
        </a:schemeClr>
      </a:solidFill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1050">
                <a:latin typeface="+mn-lt"/>
              </a:defRPr>
            </a:pPr>
            <a:r>
              <a:rPr lang="en-US" sz="1050">
                <a:latin typeface="+mn-lt"/>
              </a:rPr>
              <a:t>Buques ingresados </a:t>
            </a:r>
          </a:p>
        </c:rich>
      </c:tx>
      <c:layout>
        <c:manualLayout>
          <c:xMode val="edge"/>
          <c:yMode val="edge"/>
          <c:x val="2.3190376424459488E-3"/>
          <c:y val="1.4035087719298246E-2"/>
        </c:manualLayout>
      </c:layout>
      <c:overlay val="1"/>
    </c:title>
    <c:plotArea>
      <c:layout>
        <c:manualLayout>
          <c:layoutTarget val="inner"/>
          <c:xMode val="edge"/>
          <c:yMode val="edge"/>
          <c:x val="7.8075987051179491E-2"/>
          <c:y val="9.7797821138714727E-2"/>
          <c:w val="0.90352167083255108"/>
          <c:h val="0.72997590213504326"/>
        </c:manualLayout>
      </c:layout>
      <c:barChart>
        <c:barDir val="col"/>
        <c:grouping val="clustered"/>
        <c:ser>
          <c:idx val="0"/>
          <c:order val="0"/>
          <c:tx>
            <c:v>2006</c:v>
          </c:tx>
          <c:spPr>
            <a:solidFill>
              <a:srgbClr val="92D05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'2006'!$A$5:$B$15</c:f>
              <c:multiLvlStrCache>
                <c:ptCount val="11"/>
                <c:lvl>
                  <c:pt idx="0">
                    <c:v>30</c:v>
                  </c:pt>
                  <c:pt idx="1">
                    <c:v>32</c:v>
                  </c:pt>
                  <c:pt idx="2">
                    <c:v>34</c:v>
                  </c:pt>
                  <c:pt idx="3">
                    <c:v>36</c:v>
                  </c:pt>
                  <c:pt idx="4">
                    <c:v>38</c:v>
                  </c:pt>
                  <c:pt idx="5">
                    <c:v>40</c:v>
                  </c:pt>
                  <c:pt idx="6">
                    <c:v>42</c:v>
                  </c:pt>
                  <c:pt idx="7">
                    <c:v>44</c:v>
                  </c:pt>
                  <c:pt idx="8">
                    <c:v>46</c:v>
                  </c:pt>
                  <c:pt idx="9">
                    <c:v>48</c:v>
                  </c:pt>
                  <c:pt idx="10">
                    <c:v>50</c:v>
                  </c:pt>
                </c:lvl>
                <c:lvl>
                  <c:pt idx="0">
                    <c:v>15</c:v>
                  </c:pt>
                  <c:pt idx="1">
                    <c:v>30</c:v>
                  </c:pt>
                  <c:pt idx="2">
                    <c:v>32</c:v>
                  </c:pt>
                  <c:pt idx="3">
                    <c:v>34</c:v>
                  </c:pt>
                  <c:pt idx="4">
                    <c:v>36</c:v>
                  </c:pt>
                  <c:pt idx="5">
                    <c:v>38</c:v>
                  </c:pt>
                  <c:pt idx="6">
                    <c:v>40</c:v>
                  </c:pt>
                  <c:pt idx="7">
                    <c:v>42</c:v>
                  </c:pt>
                  <c:pt idx="8">
                    <c:v>44</c:v>
                  </c:pt>
                  <c:pt idx="9">
                    <c:v>46</c:v>
                  </c:pt>
                  <c:pt idx="10">
                    <c:v>48</c:v>
                  </c:pt>
                </c:lvl>
              </c:multiLvlStrCache>
            </c:multiLvlStrRef>
          </c:cat>
          <c:val>
            <c:numRef>
              <c:f>'2006'!$D$5:$D$14</c:f>
              <c:numCache>
                <c:formatCode>General</c:formatCode>
                <c:ptCount val="10"/>
                <c:pt idx="0">
                  <c:v>8</c:v>
                </c:pt>
                <c:pt idx="1">
                  <c:v>56</c:v>
                </c:pt>
                <c:pt idx="2">
                  <c:v>40</c:v>
                </c:pt>
                <c:pt idx="3">
                  <c:v>60</c:v>
                </c:pt>
                <c:pt idx="4">
                  <c:v>323</c:v>
                </c:pt>
                <c:pt idx="5">
                  <c:v>179</c:v>
                </c:pt>
                <c:pt idx="6">
                  <c:v>89</c:v>
                </c:pt>
                <c:pt idx="7">
                  <c:v>14</c:v>
                </c:pt>
                <c:pt idx="8">
                  <c:v>107</c:v>
                </c:pt>
                <c:pt idx="9">
                  <c:v>0</c:v>
                </c:pt>
              </c:numCache>
            </c:numRef>
          </c:val>
        </c:ser>
        <c:ser>
          <c:idx val="5"/>
          <c:order val="1"/>
          <c:tx>
            <c:v>2010</c:v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'2006'!$A$5:$B$15</c:f>
              <c:multiLvlStrCache>
                <c:ptCount val="11"/>
                <c:lvl>
                  <c:pt idx="0">
                    <c:v>30</c:v>
                  </c:pt>
                  <c:pt idx="1">
                    <c:v>32</c:v>
                  </c:pt>
                  <c:pt idx="2">
                    <c:v>34</c:v>
                  </c:pt>
                  <c:pt idx="3">
                    <c:v>36</c:v>
                  </c:pt>
                  <c:pt idx="4">
                    <c:v>38</c:v>
                  </c:pt>
                  <c:pt idx="5">
                    <c:v>40</c:v>
                  </c:pt>
                  <c:pt idx="6">
                    <c:v>42</c:v>
                  </c:pt>
                  <c:pt idx="7">
                    <c:v>44</c:v>
                  </c:pt>
                  <c:pt idx="8">
                    <c:v>46</c:v>
                  </c:pt>
                  <c:pt idx="9">
                    <c:v>48</c:v>
                  </c:pt>
                  <c:pt idx="10">
                    <c:v>50</c:v>
                  </c:pt>
                </c:lvl>
                <c:lvl>
                  <c:pt idx="0">
                    <c:v>15</c:v>
                  </c:pt>
                  <c:pt idx="1">
                    <c:v>30</c:v>
                  </c:pt>
                  <c:pt idx="2">
                    <c:v>32</c:v>
                  </c:pt>
                  <c:pt idx="3">
                    <c:v>34</c:v>
                  </c:pt>
                  <c:pt idx="4">
                    <c:v>36</c:v>
                  </c:pt>
                  <c:pt idx="5">
                    <c:v>38</c:v>
                  </c:pt>
                  <c:pt idx="6">
                    <c:v>40</c:v>
                  </c:pt>
                  <c:pt idx="7">
                    <c:v>42</c:v>
                  </c:pt>
                  <c:pt idx="8">
                    <c:v>44</c:v>
                  </c:pt>
                  <c:pt idx="9">
                    <c:v>46</c:v>
                  </c:pt>
                  <c:pt idx="10">
                    <c:v>48</c:v>
                  </c:pt>
                </c:lvl>
              </c:multiLvlStrCache>
            </c:multiLvlStrRef>
          </c:cat>
          <c:val>
            <c:numRef>
              <c:f>'2010'!$D$5:$D$14</c:f>
              <c:numCache>
                <c:formatCode>General</c:formatCode>
                <c:ptCount val="10"/>
                <c:pt idx="0">
                  <c:v>39</c:v>
                </c:pt>
                <c:pt idx="1">
                  <c:v>16</c:v>
                </c:pt>
                <c:pt idx="2">
                  <c:v>67</c:v>
                </c:pt>
                <c:pt idx="3">
                  <c:v>52</c:v>
                </c:pt>
                <c:pt idx="4">
                  <c:v>89</c:v>
                </c:pt>
                <c:pt idx="5">
                  <c:v>186</c:v>
                </c:pt>
                <c:pt idx="6">
                  <c:v>384</c:v>
                </c:pt>
                <c:pt idx="7">
                  <c:v>74</c:v>
                </c:pt>
                <c:pt idx="8">
                  <c:v>109</c:v>
                </c:pt>
                <c:pt idx="9">
                  <c:v>56</c:v>
                </c:pt>
              </c:numCache>
            </c:numRef>
          </c:val>
        </c:ser>
        <c:ser>
          <c:idx val="6"/>
          <c:order val="2"/>
          <c:tx>
            <c:v>2012</c:v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'2006'!$A$5:$B$15</c:f>
              <c:multiLvlStrCache>
                <c:ptCount val="11"/>
                <c:lvl>
                  <c:pt idx="0">
                    <c:v>30</c:v>
                  </c:pt>
                  <c:pt idx="1">
                    <c:v>32</c:v>
                  </c:pt>
                  <c:pt idx="2">
                    <c:v>34</c:v>
                  </c:pt>
                  <c:pt idx="3">
                    <c:v>36</c:v>
                  </c:pt>
                  <c:pt idx="4">
                    <c:v>38</c:v>
                  </c:pt>
                  <c:pt idx="5">
                    <c:v>40</c:v>
                  </c:pt>
                  <c:pt idx="6">
                    <c:v>42</c:v>
                  </c:pt>
                  <c:pt idx="7">
                    <c:v>44</c:v>
                  </c:pt>
                  <c:pt idx="8">
                    <c:v>46</c:v>
                  </c:pt>
                  <c:pt idx="9">
                    <c:v>48</c:v>
                  </c:pt>
                  <c:pt idx="10">
                    <c:v>50</c:v>
                  </c:pt>
                </c:lvl>
                <c:lvl>
                  <c:pt idx="0">
                    <c:v>15</c:v>
                  </c:pt>
                  <c:pt idx="1">
                    <c:v>30</c:v>
                  </c:pt>
                  <c:pt idx="2">
                    <c:v>32</c:v>
                  </c:pt>
                  <c:pt idx="3">
                    <c:v>34</c:v>
                  </c:pt>
                  <c:pt idx="4">
                    <c:v>36</c:v>
                  </c:pt>
                  <c:pt idx="5">
                    <c:v>38</c:v>
                  </c:pt>
                  <c:pt idx="6">
                    <c:v>40</c:v>
                  </c:pt>
                  <c:pt idx="7">
                    <c:v>42</c:v>
                  </c:pt>
                  <c:pt idx="8">
                    <c:v>44</c:v>
                  </c:pt>
                  <c:pt idx="9">
                    <c:v>46</c:v>
                  </c:pt>
                  <c:pt idx="10">
                    <c:v>48</c:v>
                  </c:pt>
                </c:lvl>
              </c:multiLvlStrCache>
            </c:multiLvlStrRef>
          </c:cat>
          <c:val>
            <c:numRef>
              <c:f>'2012'!$D$5:$D$14</c:f>
              <c:numCache>
                <c:formatCode>General</c:formatCode>
                <c:ptCount val="10"/>
                <c:pt idx="0">
                  <c:v>53</c:v>
                </c:pt>
                <c:pt idx="1">
                  <c:v>8</c:v>
                </c:pt>
                <c:pt idx="2">
                  <c:v>37</c:v>
                </c:pt>
                <c:pt idx="3">
                  <c:v>64</c:v>
                </c:pt>
                <c:pt idx="4">
                  <c:v>94</c:v>
                </c:pt>
                <c:pt idx="5">
                  <c:v>62</c:v>
                </c:pt>
                <c:pt idx="6">
                  <c:v>137</c:v>
                </c:pt>
                <c:pt idx="7">
                  <c:v>26</c:v>
                </c:pt>
                <c:pt idx="8">
                  <c:v>332</c:v>
                </c:pt>
                <c:pt idx="9">
                  <c:v>83</c:v>
                </c:pt>
              </c:numCache>
            </c:numRef>
          </c:val>
        </c:ser>
        <c:ser>
          <c:idx val="7"/>
          <c:order val="3"/>
          <c:tx>
            <c:v>2013</c:v>
          </c:tx>
          <c:spPr>
            <a:solidFill>
              <a:srgbClr val="0000CC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'2006'!$A$5:$B$15</c:f>
              <c:multiLvlStrCache>
                <c:ptCount val="11"/>
                <c:lvl>
                  <c:pt idx="0">
                    <c:v>30</c:v>
                  </c:pt>
                  <c:pt idx="1">
                    <c:v>32</c:v>
                  </c:pt>
                  <c:pt idx="2">
                    <c:v>34</c:v>
                  </c:pt>
                  <c:pt idx="3">
                    <c:v>36</c:v>
                  </c:pt>
                  <c:pt idx="4">
                    <c:v>38</c:v>
                  </c:pt>
                  <c:pt idx="5">
                    <c:v>40</c:v>
                  </c:pt>
                  <c:pt idx="6">
                    <c:v>42</c:v>
                  </c:pt>
                  <c:pt idx="7">
                    <c:v>44</c:v>
                  </c:pt>
                  <c:pt idx="8">
                    <c:v>46</c:v>
                  </c:pt>
                  <c:pt idx="9">
                    <c:v>48</c:v>
                  </c:pt>
                  <c:pt idx="10">
                    <c:v>50</c:v>
                  </c:pt>
                </c:lvl>
                <c:lvl>
                  <c:pt idx="0">
                    <c:v>15</c:v>
                  </c:pt>
                  <c:pt idx="1">
                    <c:v>30</c:v>
                  </c:pt>
                  <c:pt idx="2">
                    <c:v>32</c:v>
                  </c:pt>
                  <c:pt idx="3">
                    <c:v>34</c:v>
                  </c:pt>
                  <c:pt idx="4">
                    <c:v>36</c:v>
                  </c:pt>
                  <c:pt idx="5">
                    <c:v>38</c:v>
                  </c:pt>
                  <c:pt idx="6">
                    <c:v>40</c:v>
                  </c:pt>
                  <c:pt idx="7">
                    <c:v>42</c:v>
                  </c:pt>
                  <c:pt idx="8">
                    <c:v>44</c:v>
                  </c:pt>
                  <c:pt idx="9">
                    <c:v>46</c:v>
                  </c:pt>
                  <c:pt idx="10">
                    <c:v>48</c:v>
                  </c:pt>
                </c:lvl>
              </c:multiLvlStrCache>
            </c:multiLvlStrRef>
          </c:cat>
          <c:val>
            <c:numRef>
              <c:f>'2013'!$D$5:$D$14</c:f>
              <c:numCache>
                <c:formatCode>General</c:formatCode>
                <c:ptCount val="10"/>
                <c:pt idx="0">
                  <c:v>29</c:v>
                </c:pt>
                <c:pt idx="1">
                  <c:v>10</c:v>
                </c:pt>
                <c:pt idx="2">
                  <c:v>75</c:v>
                </c:pt>
                <c:pt idx="3">
                  <c:v>44</c:v>
                </c:pt>
                <c:pt idx="4">
                  <c:v>83</c:v>
                </c:pt>
                <c:pt idx="5">
                  <c:v>38</c:v>
                </c:pt>
                <c:pt idx="6">
                  <c:v>86</c:v>
                </c:pt>
                <c:pt idx="7">
                  <c:v>25</c:v>
                </c:pt>
                <c:pt idx="8">
                  <c:v>326</c:v>
                </c:pt>
                <c:pt idx="9">
                  <c:v>134</c:v>
                </c:pt>
              </c:numCache>
            </c:numRef>
          </c:val>
        </c:ser>
        <c:axId val="190468096"/>
        <c:axId val="190470016"/>
      </c:barChart>
      <c:catAx>
        <c:axId val="190468096"/>
        <c:scaling>
          <c:orientation val="minMax"/>
        </c:scaling>
        <c:axPos val="b"/>
        <c:majorGridlines>
          <c:spPr>
            <a:ln w="3175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+mn-lt"/>
                    <a:ea typeface="Arial Narrow"/>
                    <a:cs typeface="Arial" panose="020B0604020202020204" pitchFamily="34" charset="0"/>
                  </a:defRPr>
                </a:pPr>
                <a:r>
                  <a:rPr lang="es-ES" sz="1000" b="0">
                    <a:latin typeface="+mn-lt"/>
                    <a:cs typeface="Arial" panose="020B0604020202020204" pitchFamily="34" charset="0"/>
                  </a:rPr>
                  <a:t>Intervalos de calado [pies]</a:t>
                </a:r>
              </a:p>
            </c:rich>
          </c:tx>
          <c:layout>
            <c:manualLayout>
              <c:xMode val="edge"/>
              <c:yMode val="edge"/>
              <c:x val="7.9686396080892494E-2"/>
              <c:y val="0.60830611962978365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pPr>
            <a:endParaRPr lang="en-US"/>
          </a:p>
        </c:txPr>
        <c:crossAx val="190470016"/>
        <c:crosses val="autoZero"/>
        <c:auto val="1"/>
        <c:lblAlgn val="ctr"/>
        <c:lblOffset val="100"/>
        <c:tickLblSkip val="1"/>
        <c:tickMarkSkip val="1"/>
      </c:catAx>
      <c:valAx>
        <c:axId val="190470016"/>
        <c:scaling>
          <c:orientation val="minMax"/>
          <c:max val="400"/>
        </c:scaling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pPr>
            <a:endParaRPr lang="en-US"/>
          </a:p>
        </c:txPr>
        <c:crossAx val="190468096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55955391627306594"/>
          <c:y val="2.1831744716121159E-2"/>
          <c:w val="0.41677915979004682"/>
          <c:h val="7.0032140719252178E-2"/>
        </c:manualLayout>
      </c:layout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+mn-lt"/>
              <a:ea typeface="Arial Narrow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</c:chart>
  <c:spPr>
    <a:noFill/>
    <a:ln w="12700">
      <a:noFill/>
    </a:ln>
  </c:spPr>
  <c:txPr>
    <a:bodyPr/>
    <a:lstStyle/>
    <a:p>
      <a:pPr>
        <a:defRPr sz="2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1000">
                <a:latin typeface="+mn-lt"/>
              </a:defRPr>
            </a:pPr>
            <a:r>
              <a:rPr lang="en-US" sz="1000" b="0" i="0" baseline="0">
                <a:effectLst/>
                <a:latin typeface="+mn-lt"/>
              </a:rPr>
              <a:t>Buques ingresados </a:t>
            </a:r>
            <a:endParaRPr lang="es-AR" sz="1000">
              <a:effectLst/>
              <a:latin typeface="+mn-lt"/>
            </a:endParaRPr>
          </a:p>
        </c:rich>
      </c:tx>
      <c:layout>
        <c:manualLayout>
          <c:xMode val="edge"/>
          <c:yMode val="edge"/>
          <c:x val="2.3190376424459488E-3"/>
          <c:y val="1.8713450292397727E-2"/>
        </c:manualLayout>
      </c:layout>
      <c:overlay val="1"/>
    </c:title>
    <c:plotArea>
      <c:layout>
        <c:manualLayout>
          <c:layoutTarget val="inner"/>
          <c:xMode val="edge"/>
          <c:yMode val="edge"/>
          <c:x val="8.3164051130603878E-2"/>
          <c:y val="0.10247603260118802"/>
          <c:w val="0.90352167083255108"/>
          <c:h val="0.72997590213504326"/>
        </c:manualLayout>
      </c:layout>
      <c:barChart>
        <c:barDir val="col"/>
        <c:grouping val="clustered"/>
        <c:ser>
          <c:idx val="0"/>
          <c:order val="0"/>
          <c:tx>
            <c:v>2006</c:v>
          </c:tx>
          <c:spPr>
            <a:solidFill>
              <a:srgbClr val="92D05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'2013'!$A$23:$B$32</c:f>
              <c:multiLvlStrCache>
                <c:ptCount val="10"/>
                <c:lvl>
                  <c:pt idx="0">
                    <c:v>140</c:v>
                  </c:pt>
                  <c:pt idx="1">
                    <c:v>160</c:v>
                  </c:pt>
                  <c:pt idx="2">
                    <c:v>180</c:v>
                  </c:pt>
                  <c:pt idx="3">
                    <c:v>200</c:v>
                  </c:pt>
                  <c:pt idx="4">
                    <c:v>220</c:v>
                  </c:pt>
                  <c:pt idx="5">
                    <c:v>240</c:v>
                  </c:pt>
                  <c:pt idx="6">
                    <c:v>260</c:v>
                  </c:pt>
                  <c:pt idx="7">
                    <c:v>280</c:v>
                  </c:pt>
                  <c:pt idx="8">
                    <c:v>300</c:v>
                  </c:pt>
                  <c:pt idx="9">
                    <c:v>322</c:v>
                  </c:pt>
                </c:lvl>
                <c:lvl>
                  <c:pt idx="0">
                    <c:v>100</c:v>
                  </c:pt>
                  <c:pt idx="1">
                    <c:v>140</c:v>
                  </c:pt>
                  <c:pt idx="2">
                    <c:v>160</c:v>
                  </c:pt>
                  <c:pt idx="3">
                    <c:v>180</c:v>
                  </c:pt>
                  <c:pt idx="4">
                    <c:v>200</c:v>
                  </c:pt>
                  <c:pt idx="5">
                    <c:v>220</c:v>
                  </c:pt>
                  <c:pt idx="6">
                    <c:v>240</c:v>
                  </c:pt>
                  <c:pt idx="7">
                    <c:v>260</c:v>
                  </c:pt>
                  <c:pt idx="8">
                    <c:v>280</c:v>
                  </c:pt>
                  <c:pt idx="9">
                    <c:v>300</c:v>
                  </c:pt>
                </c:lvl>
              </c:multiLvlStrCache>
            </c:multiLvlStrRef>
          </c:cat>
          <c:val>
            <c:numRef>
              <c:f>'2006'!$D$24:$D$33</c:f>
              <c:numCache>
                <c:formatCode>General</c:formatCode>
                <c:ptCount val="10"/>
                <c:pt idx="0">
                  <c:v>4</c:v>
                </c:pt>
                <c:pt idx="1">
                  <c:v>58</c:v>
                </c:pt>
                <c:pt idx="2">
                  <c:v>132</c:v>
                </c:pt>
                <c:pt idx="3">
                  <c:v>256</c:v>
                </c:pt>
                <c:pt idx="4">
                  <c:v>83</c:v>
                </c:pt>
                <c:pt idx="5">
                  <c:v>155</c:v>
                </c:pt>
                <c:pt idx="6">
                  <c:v>154</c:v>
                </c:pt>
                <c:pt idx="7">
                  <c:v>34</c:v>
                </c:pt>
                <c:pt idx="8">
                  <c:v>0</c:v>
                </c:pt>
              </c:numCache>
            </c:numRef>
          </c:val>
        </c:ser>
        <c:ser>
          <c:idx val="5"/>
          <c:order val="1"/>
          <c:tx>
            <c:v>2010</c:v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'2013'!$A$23:$B$32</c:f>
              <c:multiLvlStrCache>
                <c:ptCount val="10"/>
                <c:lvl>
                  <c:pt idx="0">
                    <c:v>140</c:v>
                  </c:pt>
                  <c:pt idx="1">
                    <c:v>160</c:v>
                  </c:pt>
                  <c:pt idx="2">
                    <c:v>180</c:v>
                  </c:pt>
                  <c:pt idx="3">
                    <c:v>200</c:v>
                  </c:pt>
                  <c:pt idx="4">
                    <c:v>220</c:v>
                  </c:pt>
                  <c:pt idx="5">
                    <c:v>240</c:v>
                  </c:pt>
                  <c:pt idx="6">
                    <c:v>260</c:v>
                  </c:pt>
                  <c:pt idx="7">
                    <c:v>280</c:v>
                  </c:pt>
                  <c:pt idx="8">
                    <c:v>300</c:v>
                  </c:pt>
                  <c:pt idx="9">
                    <c:v>322</c:v>
                  </c:pt>
                </c:lvl>
                <c:lvl>
                  <c:pt idx="0">
                    <c:v>100</c:v>
                  </c:pt>
                  <c:pt idx="1">
                    <c:v>140</c:v>
                  </c:pt>
                  <c:pt idx="2">
                    <c:v>160</c:v>
                  </c:pt>
                  <c:pt idx="3">
                    <c:v>180</c:v>
                  </c:pt>
                  <c:pt idx="4">
                    <c:v>200</c:v>
                  </c:pt>
                  <c:pt idx="5">
                    <c:v>220</c:v>
                  </c:pt>
                  <c:pt idx="6">
                    <c:v>240</c:v>
                  </c:pt>
                  <c:pt idx="7">
                    <c:v>260</c:v>
                  </c:pt>
                  <c:pt idx="8">
                    <c:v>280</c:v>
                  </c:pt>
                  <c:pt idx="9">
                    <c:v>300</c:v>
                  </c:pt>
                </c:lvl>
              </c:multiLvlStrCache>
            </c:multiLvlStrRef>
          </c:cat>
          <c:val>
            <c:numRef>
              <c:f>'2010'!$D$23:$D$32</c:f>
              <c:numCache>
                <c:formatCode>General</c:formatCode>
                <c:ptCount val="10"/>
                <c:pt idx="0">
                  <c:v>27</c:v>
                </c:pt>
                <c:pt idx="1">
                  <c:v>54</c:v>
                </c:pt>
                <c:pt idx="2">
                  <c:v>88</c:v>
                </c:pt>
                <c:pt idx="3">
                  <c:v>81</c:v>
                </c:pt>
                <c:pt idx="4">
                  <c:v>157</c:v>
                </c:pt>
                <c:pt idx="5">
                  <c:v>59</c:v>
                </c:pt>
                <c:pt idx="6">
                  <c:v>379</c:v>
                </c:pt>
                <c:pt idx="7">
                  <c:v>199</c:v>
                </c:pt>
                <c:pt idx="8">
                  <c:v>28</c:v>
                </c:pt>
              </c:numCache>
            </c:numRef>
          </c:val>
        </c:ser>
        <c:ser>
          <c:idx val="6"/>
          <c:order val="2"/>
          <c:tx>
            <c:v>2012</c:v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'2013'!$A$23:$B$32</c:f>
              <c:multiLvlStrCache>
                <c:ptCount val="10"/>
                <c:lvl>
                  <c:pt idx="0">
                    <c:v>140</c:v>
                  </c:pt>
                  <c:pt idx="1">
                    <c:v>160</c:v>
                  </c:pt>
                  <c:pt idx="2">
                    <c:v>180</c:v>
                  </c:pt>
                  <c:pt idx="3">
                    <c:v>200</c:v>
                  </c:pt>
                  <c:pt idx="4">
                    <c:v>220</c:v>
                  </c:pt>
                  <c:pt idx="5">
                    <c:v>240</c:v>
                  </c:pt>
                  <c:pt idx="6">
                    <c:v>260</c:v>
                  </c:pt>
                  <c:pt idx="7">
                    <c:v>280</c:v>
                  </c:pt>
                  <c:pt idx="8">
                    <c:v>300</c:v>
                  </c:pt>
                  <c:pt idx="9">
                    <c:v>322</c:v>
                  </c:pt>
                </c:lvl>
                <c:lvl>
                  <c:pt idx="0">
                    <c:v>100</c:v>
                  </c:pt>
                  <c:pt idx="1">
                    <c:v>140</c:v>
                  </c:pt>
                  <c:pt idx="2">
                    <c:v>160</c:v>
                  </c:pt>
                  <c:pt idx="3">
                    <c:v>180</c:v>
                  </c:pt>
                  <c:pt idx="4">
                    <c:v>200</c:v>
                  </c:pt>
                  <c:pt idx="5">
                    <c:v>220</c:v>
                  </c:pt>
                  <c:pt idx="6">
                    <c:v>240</c:v>
                  </c:pt>
                  <c:pt idx="7">
                    <c:v>260</c:v>
                  </c:pt>
                  <c:pt idx="8">
                    <c:v>280</c:v>
                  </c:pt>
                  <c:pt idx="9">
                    <c:v>300</c:v>
                  </c:pt>
                </c:lvl>
              </c:multiLvlStrCache>
            </c:multiLvlStrRef>
          </c:cat>
          <c:val>
            <c:numRef>
              <c:f>'2012'!$D$22:$D$31</c:f>
              <c:numCache>
                <c:formatCode>General</c:formatCode>
                <c:ptCount val="10"/>
                <c:pt idx="0">
                  <c:v>39</c:v>
                </c:pt>
                <c:pt idx="1">
                  <c:v>22</c:v>
                </c:pt>
                <c:pt idx="2">
                  <c:v>92</c:v>
                </c:pt>
                <c:pt idx="3">
                  <c:v>71</c:v>
                </c:pt>
                <c:pt idx="4">
                  <c:v>32</c:v>
                </c:pt>
                <c:pt idx="5">
                  <c:v>39</c:v>
                </c:pt>
                <c:pt idx="6">
                  <c:v>189</c:v>
                </c:pt>
                <c:pt idx="7">
                  <c:v>220</c:v>
                </c:pt>
                <c:pt idx="8">
                  <c:v>183</c:v>
                </c:pt>
                <c:pt idx="9">
                  <c:v>9</c:v>
                </c:pt>
              </c:numCache>
            </c:numRef>
          </c:val>
        </c:ser>
        <c:ser>
          <c:idx val="7"/>
          <c:order val="3"/>
          <c:tx>
            <c:v>2013</c:v>
          </c:tx>
          <c:spPr>
            <a:solidFill>
              <a:srgbClr val="4C24F8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'2013'!$A$23:$B$32</c:f>
              <c:multiLvlStrCache>
                <c:ptCount val="10"/>
                <c:lvl>
                  <c:pt idx="0">
                    <c:v>140</c:v>
                  </c:pt>
                  <c:pt idx="1">
                    <c:v>160</c:v>
                  </c:pt>
                  <c:pt idx="2">
                    <c:v>180</c:v>
                  </c:pt>
                  <c:pt idx="3">
                    <c:v>200</c:v>
                  </c:pt>
                  <c:pt idx="4">
                    <c:v>220</c:v>
                  </c:pt>
                  <c:pt idx="5">
                    <c:v>240</c:v>
                  </c:pt>
                  <c:pt idx="6">
                    <c:v>260</c:v>
                  </c:pt>
                  <c:pt idx="7">
                    <c:v>280</c:v>
                  </c:pt>
                  <c:pt idx="8">
                    <c:v>300</c:v>
                  </c:pt>
                  <c:pt idx="9">
                    <c:v>322</c:v>
                  </c:pt>
                </c:lvl>
                <c:lvl>
                  <c:pt idx="0">
                    <c:v>100</c:v>
                  </c:pt>
                  <c:pt idx="1">
                    <c:v>140</c:v>
                  </c:pt>
                  <c:pt idx="2">
                    <c:v>160</c:v>
                  </c:pt>
                  <c:pt idx="3">
                    <c:v>180</c:v>
                  </c:pt>
                  <c:pt idx="4">
                    <c:v>200</c:v>
                  </c:pt>
                  <c:pt idx="5">
                    <c:v>220</c:v>
                  </c:pt>
                  <c:pt idx="6">
                    <c:v>240</c:v>
                  </c:pt>
                  <c:pt idx="7">
                    <c:v>260</c:v>
                  </c:pt>
                  <c:pt idx="8">
                    <c:v>280</c:v>
                  </c:pt>
                  <c:pt idx="9">
                    <c:v>300</c:v>
                  </c:pt>
                </c:lvl>
              </c:multiLvlStrCache>
            </c:multiLvlStrRef>
          </c:cat>
          <c:val>
            <c:numRef>
              <c:f>'2013'!$D$23:$D$32</c:f>
              <c:numCache>
                <c:formatCode>General</c:formatCode>
                <c:ptCount val="10"/>
                <c:pt idx="0">
                  <c:v>15</c:v>
                </c:pt>
                <c:pt idx="1">
                  <c:v>24</c:v>
                </c:pt>
                <c:pt idx="2">
                  <c:v>107</c:v>
                </c:pt>
                <c:pt idx="3">
                  <c:v>86</c:v>
                </c:pt>
                <c:pt idx="4">
                  <c:v>27</c:v>
                </c:pt>
                <c:pt idx="5">
                  <c:v>12</c:v>
                </c:pt>
                <c:pt idx="6">
                  <c:v>134</c:v>
                </c:pt>
                <c:pt idx="7">
                  <c:v>169</c:v>
                </c:pt>
                <c:pt idx="8">
                  <c:v>239</c:v>
                </c:pt>
                <c:pt idx="9">
                  <c:v>38</c:v>
                </c:pt>
              </c:numCache>
            </c:numRef>
          </c:val>
        </c:ser>
        <c:axId val="190554112"/>
        <c:axId val="190556032"/>
      </c:barChart>
      <c:catAx>
        <c:axId val="190554112"/>
        <c:scaling>
          <c:orientation val="minMax"/>
        </c:scaling>
        <c:axPos val="b"/>
        <c:majorGridlines>
          <c:spPr>
            <a:ln w="3175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+mn-lt"/>
                    <a:ea typeface="Arial Narrow"/>
                    <a:cs typeface="Arial" panose="020B0604020202020204" pitchFamily="34" charset="0"/>
                  </a:defRPr>
                </a:pPr>
                <a:r>
                  <a:rPr lang="es-ES" sz="1000" b="0" dirty="0">
                    <a:latin typeface="+mn-lt"/>
                    <a:cs typeface="Arial" panose="020B0604020202020204" pitchFamily="34" charset="0"/>
                  </a:rPr>
                  <a:t>Intervalos de </a:t>
                </a:r>
                <a:r>
                  <a:rPr lang="es-ES" sz="1000" b="0" dirty="0" err="1" smtClean="0">
                    <a:latin typeface="+mn-lt"/>
                    <a:cs typeface="Arial" panose="020B0604020202020204" pitchFamily="34" charset="0"/>
                  </a:rPr>
                  <a:t>Eep</a:t>
                </a:r>
                <a:r>
                  <a:rPr lang="es-ES" sz="1000" b="0" dirty="0" smtClean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s-ES" sz="1000" b="0" dirty="0">
                    <a:latin typeface="+mn-lt"/>
                    <a:cs typeface="Arial" panose="020B0604020202020204" pitchFamily="34" charset="0"/>
                  </a:rPr>
                  <a:t>[m]</a:t>
                </a:r>
              </a:p>
            </c:rich>
          </c:tx>
          <c:layout>
            <c:manualLayout>
              <c:xMode val="edge"/>
              <c:yMode val="edge"/>
              <c:x val="8.9862358094907724E-2"/>
              <c:y val="0.4773119675830009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pPr>
            <a:endParaRPr lang="en-US"/>
          </a:p>
        </c:txPr>
        <c:crossAx val="190556032"/>
        <c:crosses val="autoZero"/>
        <c:auto val="1"/>
        <c:lblAlgn val="ctr"/>
        <c:lblOffset val="100"/>
        <c:tickLblSkip val="1"/>
        <c:tickMarkSkip val="1"/>
      </c:catAx>
      <c:valAx>
        <c:axId val="190556032"/>
        <c:scaling>
          <c:orientation val="minMax"/>
        </c:scaling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pPr>
            <a:endParaRPr lang="en-US"/>
          </a:p>
        </c:txPr>
        <c:crossAx val="190554112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51376212197843563"/>
          <c:y val="2.1831744716121232E-2"/>
          <c:w val="0.47333166805451032"/>
          <c:h val="6.9453055210203993E-2"/>
        </c:manualLayout>
      </c:layout>
      <c:spPr>
        <a:noFill/>
        <a:ln w="25400">
          <a:noFill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+mn-lt"/>
              <a:ea typeface="Arial Narrow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</c:chart>
  <c:spPr>
    <a:noFill/>
    <a:ln w="12700">
      <a:noFill/>
    </a:ln>
  </c:spPr>
  <c:txPr>
    <a:bodyPr/>
    <a:lstStyle/>
    <a:p>
      <a:pPr>
        <a:defRPr sz="2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style val="31"/>
  <c:chart>
    <c:title>
      <c:tx>
        <c:rich>
          <a:bodyPr/>
          <a:lstStyle/>
          <a:p>
            <a:pPr algn="r">
              <a:defRPr/>
            </a:pPr>
            <a:r>
              <a:rPr lang="en-US" sz="1100" b="0" dirty="0" smtClean="0"/>
              <a:t>Total </a:t>
            </a:r>
            <a:r>
              <a:rPr lang="en-US" sz="1100" b="0" dirty="0"/>
              <a:t>2013: 1033</a:t>
            </a:r>
          </a:p>
        </c:rich>
      </c:tx>
      <c:layout>
        <c:manualLayout>
          <c:xMode val="edge"/>
          <c:yMode val="edge"/>
          <c:x val="0.68134316134316131"/>
          <c:y val="0"/>
        </c:manualLayout>
      </c:layout>
    </c:title>
    <c:plotArea>
      <c:layout>
        <c:manualLayout>
          <c:layoutTarget val="inner"/>
          <c:xMode val="edge"/>
          <c:yMode val="edge"/>
          <c:x val="0.15392572242965938"/>
          <c:y val="5.5786677096966233E-2"/>
          <c:w val="0.81986625136231439"/>
          <c:h val="0.80532678645795408"/>
        </c:manualLayout>
      </c:layout>
      <c:barChart>
        <c:barDir val="col"/>
        <c:grouping val="clustered"/>
        <c:ser>
          <c:idx val="0"/>
          <c:order val="0"/>
          <c:tx>
            <c:strRef>
              <c:f>Resumen!$G$3</c:f>
              <c:strCache>
                <c:ptCount val="1"/>
                <c:pt idx="0">
                  <c:v>TANQUES</c:v>
                </c:pt>
              </c:strCache>
            </c:strRef>
          </c:tx>
          <c:spPr>
            <a:solidFill>
              <a:srgbClr val="00B0F0"/>
            </a:solidFill>
          </c:spPr>
          <c:dLbls>
            <c:txPr>
              <a:bodyPr rot="-5400000" vert="horz"/>
              <a:lstStyle/>
              <a:p>
                <a:pPr>
                  <a:defRPr b="1"/>
                </a:pPr>
                <a:endParaRPr lang="en-US"/>
              </a:p>
            </c:txPr>
            <c:dLblPos val="ctr"/>
            <c:showVal val="1"/>
          </c:dLbls>
          <c:cat>
            <c:strRef>
              <c:f>Resumen!$B$5:$B$16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Resumen!$G$5:$G$16</c:f>
              <c:numCache>
                <c:formatCode>General</c:formatCode>
                <c:ptCount val="12"/>
                <c:pt idx="0">
                  <c:v>74</c:v>
                </c:pt>
                <c:pt idx="1">
                  <c:v>67</c:v>
                </c:pt>
                <c:pt idx="2">
                  <c:v>82</c:v>
                </c:pt>
                <c:pt idx="3">
                  <c:v>78</c:v>
                </c:pt>
                <c:pt idx="4">
                  <c:v>112</c:v>
                </c:pt>
                <c:pt idx="5">
                  <c:v>110</c:v>
                </c:pt>
                <c:pt idx="6">
                  <c:v>100</c:v>
                </c:pt>
                <c:pt idx="7">
                  <c:v>102</c:v>
                </c:pt>
                <c:pt idx="8">
                  <c:v>72</c:v>
                </c:pt>
                <c:pt idx="9">
                  <c:v>83</c:v>
                </c:pt>
                <c:pt idx="10">
                  <c:v>79</c:v>
                </c:pt>
                <c:pt idx="11">
                  <c:v>74</c:v>
                </c:pt>
              </c:numCache>
            </c:numRef>
          </c:val>
        </c:ser>
        <c:gapWidth val="93"/>
        <c:overlap val="3"/>
        <c:axId val="190572800"/>
        <c:axId val="190337024"/>
      </c:barChart>
      <c:catAx>
        <c:axId val="190572800"/>
        <c:scaling>
          <c:orientation val="minMax"/>
        </c:scaling>
        <c:axPos val="b"/>
        <c:tickLblPos val="nextTo"/>
        <c:crossAx val="190337024"/>
        <c:crosses val="autoZero"/>
        <c:auto val="1"/>
        <c:lblAlgn val="ctr"/>
        <c:lblOffset val="100"/>
      </c:catAx>
      <c:valAx>
        <c:axId val="190337024"/>
        <c:scaling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/>
                  <a:t>Buques ingresados</a:t>
                </a:r>
              </a:p>
            </c:rich>
          </c:tx>
          <c:layout/>
        </c:title>
        <c:numFmt formatCode="General" sourceLinked="1"/>
        <c:tickLblPos val="nextTo"/>
        <c:crossAx val="190572800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29"/>
  <c:chart>
    <c:title>
      <c:tx>
        <c:rich>
          <a:bodyPr/>
          <a:lstStyle/>
          <a:p>
            <a:pPr>
              <a:defRPr/>
            </a:pPr>
            <a:r>
              <a:rPr lang="en-US"/>
              <a:t>Ingresos anuales</a:t>
            </a:r>
          </a:p>
        </c:rich>
      </c:tx>
      <c:layout/>
    </c:title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0.1337763376592852"/>
          <c:y val="0.15481006314595144"/>
          <c:w val="0.8576948776925315"/>
          <c:h val="0.73138342680803703"/>
        </c:manualLayout>
      </c:layout>
      <c:bar3DChart>
        <c:barDir val="col"/>
        <c:grouping val="stacked"/>
        <c:ser>
          <c:idx val="0"/>
          <c:order val="0"/>
          <c:tx>
            <c:strRef>
              <c:f>'Total acumulado'!$G$2</c:f>
              <c:strCache>
                <c:ptCount val="1"/>
                <c:pt idx="0">
                  <c:v>Tanque</c:v>
                </c:pt>
              </c:strCache>
            </c:strRef>
          </c:tx>
          <c:spPr>
            <a:solidFill>
              <a:srgbClr val="00B0F0"/>
            </a:solidFill>
          </c:spPr>
          <c:dLbls>
            <c:txPr>
              <a:bodyPr rot="-5400000" vert="horz"/>
              <a:lstStyle/>
              <a:p>
                <a:pPr>
                  <a:defRPr sz="1100" b="1">
                    <a:latin typeface="Trebuchet MS" panose="020B0603020202020204" pitchFamily="34" charset="0"/>
                  </a:defRPr>
                </a:pPr>
                <a:endParaRPr lang="en-US"/>
              </a:p>
            </c:txPr>
            <c:showVal val="1"/>
          </c:dLbls>
          <c:cat>
            <c:numRef>
              <c:f>'IMA y EMA'!$A$13:$A$20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'IMA y EMA'!$F$13:$F$20</c:f>
              <c:numCache>
                <c:formatCode>0</c:formatCode>
                <c:ptCount val="8"/>
                <c:pt idx="0">
                  <c:v>1024</c:v>
                </c:pt>
                <c:pt idx="1">
                  <c:v>1179</c:v>
                </c:pt>
                <c:pt idx="2">
                  <c:v>1130</c:v>
                </c:pt>
                <c:pt idx="3">
                  <c:v>1010</c:v>
                </c:pt>
                <c:pt idx="4">
                  <c:v>1118</c:v>
                </c:pt>
                <c:pt idx="5">
                  <c:v>1162</c:v>
                </c:pt>
                <c:pt idx="6">
                  <c:v>1009</c:v>
                </c:pt>
                <c:pt idx="7">
                  <c:v>1033</c:v>
                </c:pt>
              </c:numCache>
            </c:numRef>
          </c:val>
        </c:ser>
        <c:gapDepth val="116"/>
        <c:shape val="cylinder"/>
        <c:axId val="195162496"/>
        <c:axId val="195164032"/>
        <c:axId val="0"/>
      </c:bar3DChart>
      <c:catAx>
        <c:axId val="195162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95164032"/>
        <c:crosses val="autoZero"/>
        <c:auto val="1"/>
        <c:lblAlgn val="ctr"/>
        <c:lblOffset val="100"/>
      </c:catAx>
      <c:valAx>
        <c:axId val="195164032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Nº de buques ingresados</a:t>
                </a:r>
              </a:p>
            </c:rich>
          </c:tx>
          <c:layout>
            <c:manualLayout>
              <c:xMode val="edge"/>
              <c:yMode val="edge"/>
              <c:x val="1.5457694653839912E-2"/>
              <c:y val="0.2605467116566218"/>
            </c:manualLayout>
          </c:layout>
        </c:title>
        <c:numFmt formatCode="0" sourceLinked="1"/>
        <c:minorTickMark val="in"/>
        <c:tickLblPos val="nextTo"/>
        <c:crossAx val="195162496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29"/>
  <c:chart>
    <c:title>
      <c:tx>
        <c:rich>
          <a:bodyPr/>
          <a:lstStyle/>
          <a:p>
            <a:pPr>
              <a:defRPr/>
            </a:pPr>
            <a:r>
              <a:rPr lang="en-US"/>
              <a:t>Ingresos anuales</a:t>
            </a:r>
          </a:p>
        </c:rich>
      </c:tx>
      <c:layout/>
    </c:title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0.1337763376592852"/>
          <c:y val="0.15481006314595144"/>
          <c:w val="0.8576948776925315"/>
          <c:h val="0.73138342680803703"/>
        </c:manualLayout>
      </c:layout>
      <c:bar3DChart>
        <c:barDir val="col"/>
        <c:grouping val="stacked"/>
        <c:ser>
          <c:idx val="0"/>
          <c:order val="0"/>
          <c:tx>
            <c:strRef>
              <c:f>'Total acumulado'!$H$2</c:f>
              <c:strCache>
                <c:ptCount val="1"/>
                <c:pt idx="0">
                  <c:v>Car carrier</c:v>
                </c:pt>
              </c:strCache>
            </c:strRef>
          </c:tx>
          <c:spPr>
            <a:solidFill>
              <a:srgbClr val="E46D0A"/>
            </a:solidFill>
          </c:spPr>
          <c:dLbls>
            <c:txPr>
              <a:bodyPr rot="-5400000" vert="horz"/>
              <a:lstStyle/>
              <a:p>
                <a:pPr>
                  <a:defRPr sz="1100" b="1">
                    <a:latin typeface="Trebuchet MS" panose="020B0603020202020204" pitchFamily="34" charset="0"/>
                  </a:defRPr>
                </a:pPr>
                <a:endParaRPr lang="en-US"/>
              </a:p>
            </c:txPr>
            <c:showVal val="1"/>
          </c:dLbls>
          <c:cat>
            <c:numRef>
              <c:f>'IMA y EMA'!$A$13:$A$20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'IMA y EMA'!$H$13:$H$20</c:f>
              <c:numCache>
                <c:formatCode>#,##0</c:formatCode>
                <c:ptCount val="8"/>
                <c:pt idx="0">
                  <c:v>198</c:v>
                </c:pt>
                <c:pt idx="1">
                  <c:v>190</c:v>
                </c:pt>
                <c:pt idx="2">
                  <c:v>211</c:v>
                </c:pt>
                <c:pt idx="3">
                  <c:v>191</c:v>
                </c:pt>
                <c:pt idx="4">
                  <c:v>232</c:v>
                </c:pt>
                <c:pt idx="5">
                  <c:v>244</c:v>
                </c:pt>
                <c:pt idx="6">
                  <c:v>240</c:v>
                </c:pt>
                <c:pt idx="7">
                  <c:v>202</c:v>
                </c:pt>
              </c:numCache>
            </c:numRef>
          </c:val>
        </c:ser>
        <c:gapDepth val="116"/>
        <c:shape val="cylinder"/>
        <c:axId val="203743616"/>
        <c:axId val="203745152"/>
        <c:axId val="0"/>
      </c:bar3DChart>
      <c:catAx>
        <c:axId val="2037436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3745152"/>
        <c:crosses val="autoZero"/>
        <c:auto val="1"/>
        <c:lblAlgn val="ctr"/>
        <c:lblOffset val="100"/>
      </c:catAx>
      <c:valAx>
        <c:axId val="203745152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Nº de buques ingresados</a:t>
                </a:r>
              </a:p>
            </c:rich>
          </c:tx>
          <c:layout>
            <c:manualLayout>
              <c:xMode val="edge"/>
              <c:yMode val="edge"/>
              <c:x val="1.5457694653839912E-2"/>
              <c:y val="0.2605467116566218"/>
            </c:manualLayout>
          </c:layout>
        </c:title>
        <c:numFmt formatCode="#,##0" sourceLinked="1"/>
        <c:minorTickMark val="in"/>
        <c:tickLblPos val="nextTo"/>
        <c:crossAx val="203743616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31"/>
  <c:chart>
    <c:title>
      <c:tx>
        <c:rich>
          <a:bodyPr/>
          <a:lstStyle/>
          <a:p>
            <a:pPr algn="r">
              <a:defRPr/>
            </a:pPr>
            <a:r>
              <a:rPr lang="en-US" sz="1600"/>
              <a:t>CAR CARRIER</a:t>
            </a:r>
          </a:p>
          <a:p>
            <a:pPr algn="r">
              <a:defRPr/>
            </a:pPr>
            <a:r>
              <a:rPr lang="en-US" sz="1100" b="0"/>
              <a:t>Total 2013: 202</a:t>
            </a:r>
          </a:p>
        </c:rich>
      </c:tx>
      <c:layout>
        <c:manualLayout>
          <c:xMode val="edge"/>
          <c:yMode val="edge"/>
          <c:x val="0.66566761464399626"/>
          <c:y val="3.326404052450669E-2"/>
        </c:manualLayout>
      </c:layout>
    </c:title>
    <c:plotArea>
      <c:layout>
        <c:manualLayout>
          <c:layoutTarget val="inner"/>
          <c:xMode val="edge"/>
          <c:yMode val="edge"/>
          <c:x val="0.13754570604964306"/>
          <c:y val="8.3506710867388229E-2"/>
          <c:w val="0.83624626774233057"/>
          <c:h val="0.80532678645795408"/>
        </c:manualLayout>
      </c:layout>
      <c:barChart>
        <c:barDir val="col"/>
        <c:grouping val="clustered"/>
        <c:ser>
          <c:idx val="0"/>
          <c:order val="0"/>
          <c:tx>
            <c:strRef>
              <c:f>Resumen!$K$3</c:f>
              <c:strCache>
                <c:ptCount val="1"/>
                <c:pt idx="0">
                  <c:v>CAR CARRIER</c:v>
                </c:pt>
              </c:strCache>
            </c:strRef>
          </c:tx>
          <c:spPr>
            <a:solidFill>
              <a:srgbClr val="E46D0A"/>
            </a:solidFill>
            <a:scene3d>
              <a:camera prst="orthographicFront"/>
              <a:lightRig rig="balanced" dir="tr"/>
            </a:scene3d>
            <a:sp3d prstMaterial="plastic">
              <a:bevelT w="50800"/>
              <a:contourClr>
                <a:srgbClr val="000000"/>
              </a:contourClr>
            </a:sp3d>
          </c:spPr>
          <c:dLbls>
            <c:txPr>
              <a:bodyPr rot="-5400000" vert="horz"/>
              <a:lstStyle/>
              <a:p>
                <a:pPr>
                  <a:defRPr b="1"/>
                </a:pPr>
                <a:endParaRPr lang="en-US"/>
              </a:p>
            </c:txPr>
            <c:dLblPos val="ctr"/>
            <c:showVal val="1"/>
          </c:dLbls>
          <c:cat>
            <c:strRef>
              <c:f>Resumen!$B$5:$B$16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Resumen!$K$5:$K$16</c:f>
              <c:numCache>
                <c:formatCode>0</c:formatCode>
                <c:ptCount val="12"/>
                <c:pt idx="0">
                  <c:v>15</c:v>
                </c:pt>
                <c:pt idx="1">
                  <c:v>14</c:v>
                </c:pt>
                <c:pt idx="2">
                  <c:v>13</c:v>
                </c:pt>
                <c:pt idx="3">
                  <c:v>15</c:v>
                </c:pt>
                <c:pt idx="4">
                  <c:v>18</c:v>
                </c:pt>
                <c:pt idx="5">
                  <c:v>17</c:v>
                </c:pt>
                <c:pt idx="6">
                  <c:v>16</c:v>
                </c:pt>
                <c:pt idx="7">
                  <c:v>20</c:v>
                </c:pt>
                <c:pt idx="8">
                  <c:v>19</c:v>
                </c:pt>
                <c:pt idx="9">
                  <c:v>21</c:v>
                </c:pt>
                <c:pt idx="10">
                  <c:v>14</c:v>
                </c:pt>
                <c:pt idx="11">
                  <c:v>20</c:v>
                </c:pt>
              </c:numCache>
            </c:numRef>
          </c:val>
        </c:ser>
        <c:gapWidth val="93"/>
        <c:overlap val="3"/>
        <c:axId val="208169600"/>
        <c:axId val="208179584"/>
      </c:barChart>
      <c:catAx>
        <c:axId val="208169600"/>
        <c:scaling>
          <c:orientation val="minMax"/>
        </c:scaling>
        <c:axPos val="b"/>
        <c:tickLblPos val="nextTo"/>
        <c:crossAx val="208179584"/>
        <c:crosses val="autoZero"/>
        <c:auto val="1"/>
        <c:lblAlgn val="ctr"/>
        <c:lblOffset val="100"/>
      </c:catAx>
      <c:valAx>
        <c:axId val="208179584"/>
        <c:scaling>
          <c:orientation val="minMax"/>
          <c:max val="25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AR" b="0"/>
                  <a:t>Buques</a:t>
                </a:r>
                <a:r>
                  <a:rPr lang="es-AR" b="0" baseline="0"/>
                  <a:t> ingresados</a:t>
                </a:r>
                <a:endParaRPr lang="es-AR" b="0"/>
              </a:p>
            </c:rich>
          </c:tx>
          <c:layout>
            <c:manualLayout>
              <c:xMode val="edge"/>
              <c:yMode val="edge"/>
              <c:x val="9.3856204092424948E-3"/>
              <c:y val="0.2527534505985326"/>
            </c:manualLayout>
          </c:layout>
        </c:title>
        <c:numFmt formatCode="0" sourceLinked="1"/>
        <c:tickLblPos val="nextTo"/>
        <c:crossAx val="208169600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29"/>
  <c:chart>
    <c:title>
      <c:tx>
        <c:rich>
          <a:bodyPr/>
          <a:lstStyle/>
          <a:p>
            <a:pPr>
              <a:defRPr/>
            </a:pPr>
            <a:r>
              <a:rPr lang="en-US"/>
              <a:t>Ingresos anuales</a:t>
            </a:r>
          </a:p>
        </c:rich>
      </c:tx>
      <c:layout/>
    </c:title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0.1337763376592852"/>
          <c:y val="0.15481006314595144"/>
          <c:w val="0.8576948776925315"/>
          <c:h val="0.73138342680803703"/>
        </c:manualLayout>
      </c:layout>
      <c:bar3DChart>
        <c:barDir val="col"/>
        <c:grouping val="stacked"/>
        <c:ser>
          <c:idx val="0"/>
          <c:order val="0"/>
          <c:tx>
            <c:strRef>
              <c:f>'Total acumulado'!$I$2</c:f>
              <c:strCache>
                <c:ptCount val="1"/>
                <c:pt idx="0">
                  <c:v>Cruceros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 rot="-5400000" vert="horz"/>
              <a:lstStyle/>
              <a:p>
                <a:pPr>
                  <a:defRPr sz="1100" b="1">
                    <a:latin typeface="Trebuchet MS" panose="020B0603020202020204" pitchFamily="34" charset="0"/>
                  </a:defRPr>
                </a:pPr>
                <a:endParaRPr lang="en-US"/>
              </a:p>
            </c:txPr>
            <c:showVal val="1"/>
          </c:dLbls>
          <c:cat>
            <c:numRef>
              <c:f>'IMA y EMA'!$A$13:$A$20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'IMA y EMA'!$I$13:$I$20</c:f>
              <c:numCache>
                <c:formatCode>#,##0</c:formatCode>
                <c:ptCount val="8"/>
                <c:pt idx="0">
                  <c:v>73</c:v>
                </c:pt>
                <c:pt idx="1">
                  <c:v>85</c:v>
                </c:pt>
                <c:pt idx="2">
                  <c:v>102</c:v>
                </c:pt>
                <c:pt idx="3">
                  <c:v>123</c:v>
                </c:pt>
                <c:pt idx="4">
                  <c:v>143</c:v>
                </c:pt>
                <c:pt idx="5">
                  <c:v>141</c:v>
                </c:pt>
                <c:pt idx="6">
                  <c:v>160</c:v>
                </c:pt>
                <c:pt idx="7">
                  <c:v>159</c:v>
                </c:pt>
              </c:numCache>
            </c:numRef>
          </c:val>
        </c:ser>
        <c:gapDepth val="116"/>
        <c:shape val="cylinder"/>
        <c:axId val="93379968"/>
        <c:axId val="93381760"/>
        <c:axId val="0"/>
      </c:bar3DChart>
      <c:catAx>
        <c:axId val="93379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93381760"/>
        <c:crosses val="autoZero"/>
        <c:auto val="1"/>
        <c:lblAlgn val="ctr"/>
        <c:lblOffset val="100"/>
      </c:catAx>
      <c:valAx>
        <c:axId val="93381760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Nº de buques ingresados</a:t>
                </a:r>
              </a:p>
            </c:rich>
          </c:tx>
          <c:layout>
            <c:manualLayout>
              <c:xMode val="edge"/>
              <c:yMode val="edge"/>
              <c:x val="1.5457694653839912E-2"/>
              <c:y val="0.2605467116566218"/>
            </c:manualLayout>
          </c:layout>
        </c:title>
        <c:numFmt formatCode="#,##0" sourceLinked="1"/>
        <c:minorTickMark val="in"/>
        <c:tickLblPos val="nextTo"/>
        <c:crossAx val="93379968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style val="31"/>
  <c:chart>
    <c:title>
      <c:tx>
        <c:rich>
          <a:bodyPr/>
          <a:lstStyle/>
          <a:p>
            <a:pPr algn="r">
              <a:defRPr sz="1200"/>
            </a:pPr>
            <a:r>
              <a:rPr lang="en-US" sz="1200" b="0" dirty="0" smtClean="0"/>
              <a:t>Total </a:t>
            </a:r>
            <a:r>
              <a:rPr lang="en-US" sz="1200" b="0" dirty="0"/>
              <a:t>2013: 159</a:t>
            </a:r>
          </a:p>
        </c:rich>
      </c:tx>
      <c:layout>
        <c:manualLayout>
          <c:xMode val="edge"/>
          <c:yMode val="edge"/>
          <c:x val="0.69451356634109851"/>
          <c:y val="8.6920897678035777E-2"/>
        </c:manualLayout>
      </c:layout>
    </c:title>
    <c:plotArea>
      <c:layout>
        <c:manualLayout>
          <c:layoutTarget val="inner"/>
          <c:xMode val="edge"/>
          <c:yMode val="edge"/>
          <c:x val="0.13754570604964306"/>
          <c:y val="8.3506710867388229E-2"/>
          <c:w val="0.83624626774233057"/>
          <c:h val="0.80532678645795408"/>
        </c:manualLayout>
      </c:layout>
      <c:barChart>
        <c:barDir val="col"/>
        <c:grouping val="clustered"/>
        <c:ser>
          <c:idx val="0"/>
          <c:order val="0"/>
          <c:tx>
            <c:strRef>
              <c:f>Resumen!$M$3</c:f>
              <c:strCache>
                <c:ptCount val="1"/>
                <c:pt idx="0">
                  <c:v>CRUCEROS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balanced" dir="tr"/>
            </a:scene3d>
            <a:sp3d prstMaterial="plastic">
              <a:bevelT w="50800"/>
              <a:contourClr>
                <a:srgbClr val="000000"/>
              </a:contourClr>
            </a:sp3d>
          </c:spPr>
          <c:dLbls>
            <c:txPr>
              <a:bodyPr rot="-5400000" vert="horz"/>
              <a:lstStyle/>
              <a:p>
                <a:pPr>
                  <a:defRPr sz="1100" b="1"/>
                </a:pPr>
                <a:endParaRPr lang="en-US"/>
              </a:p>
            </c:txPr>
            <c:dLblPos val="ctr"/>
            <c:showVal val="1"/>
          </c:dLbls>
          <c:cat>
            <c:strRef>
              <c:f>Resumen!$B$5:$B$16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Resumen!$M$5:$M$16</c:f>
              <c:numCache>
                <c:formatCode>0</c:formatCode>
                <c:ptCount val="12"/>
                <c:pt idx="0">
                  <c:v>49</c:v>
                </c:pt>
                <c:pt idx="1">
                  <c:v>41</c:v>
                </c:pt>
                <c:pt idx="2">
                  <c:v>28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</c:v>
                </c:pt>
                <c:pt idx="10">
                  <c:v>9</c:v>
                </c:pt>
                <c:pt idx="11">
                  <c:v>27</c:v>
                </c:pt>
              </c:numCache>
            </c:numRef>
          </c:val>
        </c:ser>
        <c:gapWidth val="93"/>
        <c:overlap val="3"/>
        <c:axId val="94783360"/>
        <c:axId val="94784896"/>
      </c:barChart>
      <c:catAx>
        <c:axId val="94783360"/>
        <c:scaling>
          <c:orientation val="minMax"/>
        </c:scaling>
        <c:axPos val="b"/>
        <c:tickLblPos val="nextTo"/>
        <c:crossAx val="94784896"/>
        <c:crosses val="autoZero"/>
        <c:auto val="1"/>
        <c:lblAlgn val="ctr"/>
        <c:lblOffset val="100"/>
      </c:catAx>
      <c:valAx>
        <c:axId val="94784896"/>
        <c:scaling>
          <c:orientation val="minMax"/>
          <c:max val="50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AR" b="0"/>
                  <a:t>Buques</a:t>
                </a:r>
                <a:r>
                  <a:rPr lang="es-AR" b="0" baseline="0"/>
                  <a:t> ingresados</a:t>
                </a:r>
                <a:endParaRPr lang="es-AR" b="0"/>
              </a:p>
            </c:rich>
          </c:tx>
          <c:layout>
            <c:manualLayout>
              <c:xMode val="edge"/>
              <c:yMode val="edge"/>
              <c:x val="9.3856204092424948E-3"/>
              <c:y val="0.2527534505985326"/>
            </c:manualLayout>
          </c:layout>
        </c:title>
        <c:numFmt formatCode="0" sourceLinked="1"/>
        <c:tickLblPos val="nextTo"/>
        <c:crossAx val="94783360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29"/>
  <c:chart>
    <c:title>
      <c:tx>
        <c:rich>
          <a:bodyPr/>
          <a:lstStyle/>
          <a:p>
            <a:pPr>
              <a:defRPr/>
            </a:pPr>
            <a:r>
              <a:rPr lang="en-US"/>
              <a:t>Ingresos anuales</a:t>
            </a:r>
          </a:p>
        </c:rich>
      </c:tx>
      <c:layout/>
    </c:title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0.1337763376592852"/>
          <c:y val="0.15481006314595144"/>
          <c:w val="0.8576948776925315"/>
          <c:h val="0.73138342680803703"/>
        </c:manualLayout>
      </c:layout>
      <c:bar3DChart>
        <c:barDir val="col"/>
        <c:grouping val="stacked"/>
        <c:ser>
          <c:idx val="0"/>
          <c:order val="0"/>
          <c:tx>
            <c:strRef>
              <c:f>'Total acumulado'!$K$2</c:f>
              <c:strCache>
                <c:ptCount val="1"/>
                <c:pt idx="0">
                  <c:v>Tanq. GNL</c:v>
                </c:pt>
              </c:strCache>
            </c:strRef>
          </c:tx>
          <c:spPr>
            <a:solidFill>
              <a:srgbClr val="A162D0"/>
            </a:solidFill>
          </c:spPr>
          <c:dLbls>
            <c:txPr>
              <a:bodyPr rot="-5400000" vert="horz"/>
              <a:lstStyle/>
              <a:p>
                <a:pPr>
                  <a:defRPr sz="1100" b="1">
                    <a:latin typeface="Trebuchet MS" panose="020B0603020202020204" pitchFamily="34" charset="0"/>
                  </a:defRPr>
                </a:pPr>
                <a:endParaRPr lang="en-US"/>
              </a:p>
            </c:txPr>
            <c:showVal val="1"/>
          </c:dLbls>
          <c:cat>
            <c:numRef>
              <c:f>'IMA y EMA'!$A$17:$A$20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'IMA y EMA'!$G$17:$G$20</c:f>
              <c:numCache>
                <c:formatCode>0</c:formatCode>
                <c:ptCount val="4"/>
                <c:pt idx="1">
                  <c:v>42</c:v>
                </c:pt>
                <c:pt idx="2">
                  <c:v>53</c:v>
                </c:pt>
                <c:pt idx="3">
                  <c:v>58</c:v>
                </c:pt>
              </c:numCache>
            </c:numRef>
          </c:val>
        </c:ser>
        <c:gapDepth val="116"/>
        <c:shape val="cylinder"/>
        <c:axId val="217466368"/>
        <c:axId val="217467904"/>
        <c:axId val="0"/>
      </c:bar3DChart>
      <c:catAx>
        <c:axId val="2174663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7467904"/>
        <c:crosses val="autoZero"/>
        <c:auto val="1"/>
        <c:lblAlgn val="ctr"/>
        <c:lblOffset val="100"/>
      </c:catAx>
      <c:valAx>
        <c:axId val="217467904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Nº de buques ingresados</a:t>
                </a:r>
              </a:p>
            </c:rich>
          </c:tx>
          <c:layout>
            <c:manualLayout>
              <c:xMode val="edge"/>
              <c:yMode val="edge"/>
              <c:x val="1.5457694653839912E-2"/>
              <c:y val="0.2605467116566218"/>
            </c:manualLayout>
          </c:layout>
        </c:title>
        <c:numFmt formatCode="General" sourceLinked="1"/>
        <c:minorTickMark val="in"/>
        <c:tickLblPos val="nextTo"/>
        <c:crossAx val="217466368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27"/>
  <c:chart>
    <c:title>
      <c:tx>
        <c:rich>
          <a:bodyPr/>
          <a:lstStyle/>
          <a:p>
            <a:pPr>
              <a:defRPr sz="1800" b="0"/>
            </a:pPr>
            <a:r>
              <a:rPr lang="es-AR" sz="1800" b="0" noProof="0" dirty="0" smtClean="0"/>
              <a:t>Ingreso</a:t>
            </a:r>
            <a:r>
              <a:rPr lang="es-AR" sz="1800" b="0" baseline="0" noProof="0" dirty="0" smtClean="0"/>
              <a:t> anual</a:t>
            </a:r>
            <a:r>
              <a:rPr lang="es-AR" sz="1800" b="0" noProof="0" dirty="0" smtClean="0"/>
              <a:t> por Recalada (IMA)</a:t>
            </a:r>
            <a:endParaRPr lang="es-AR" sz="1800" b="0" noProof="0" dirty="0"/>
          </a:p>
        </c:rich>
      </c:tx>
      <c:layout>
        <c:manualLayout>
          <c:xMode val="edge"/>
          <c:yMode val="edge"/>
          <c:x val="0.44875329377692624"/>
          <c:y val="1.0175151478895507E-2"/>
        </c:manualLayout>
      </c:layout>
    </c:title>
    <c:plotArea>
      <c:layout>
        <c:manualLayout>
          <c:layoutTarget val="inner"/>
          <c:xMode val="edge"/>
          <c:yMode val="edge"/>
          <c:x val="0.14372673707600575"/>
          <c:y val="0.13312489851554957"/>
          <c:w val="0.82294000730026262"/>
          <c:h val="0.7561451505388328"/>
        </c:manualLayout>
      </c:layout>
      <c:barChart>
        <c:barDir val="col"/>
        <c:grouping val="clustered"/>
        <c:ser>
          <c:idx val="1"/>
          <c:order val="0"/>
          <c:tx>
            <c:v>IMA</c:v>
          </c:tx>
          <c:spPr>
            <a:solidFill>
              <a:schemeClr val="tx2">
                <a:lumMod val="75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r"/>
            </a:scene3d>
            <a:sp3d prstMaterial="plastic">
              <a:bevelT w="63500" h="88900" prst="coolSlant"/>
              <a:contourClr>
                <a:srgbClr val="000000"/>
              </a:contourClr>
            </a:sp3d>
          </c:spPr>
          <c:dLbls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Val val="1"/>
          </c:dLbls>
          <c:cat>
            <c:numRef>
              <c:f>'IMA y EMA'!$A$13:$A$20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'IMA y EMA'!$B$13:$B$20</c:f>
              <c:numCache>
                <c:formatCode>0</c:formatCode>
                <c:ptCount val="8"/>
                <c:pt idx="0">
                  <c:v>4336</c:v>
                </c:pt>
                <c:pt idx="1">
                  <c:v>4954</c:v>
                </c:pt>
                <c:pt idx="2">
                  <c:v>5140</c:v>
                </c:pt>
                <c:pt idx="3">
                  <c:v>4484</c:v>
                </c:pt>
                <c:pt idx="4">
                  <c:v>5024</c:v>
                </c:pt>
                <c:pt idx="5">
                  <c:v>5175</c:v>
                </c:pt>
                <c:pt idx="6">
                  <c:v>4884</c:v>
                </c:pt>
                <c:pt idx="7">
                  <c:v>4758</c:v>
                </c:pt>
              </c:numCache>
            </c:numRef>
          </c:val>
        </c:ser>
        <c:gapWidth val="81"/>
        <c:overlap val="-17"/>
        <c:axId val="112713728"/>
        <c:axId val="126078976"/>
      </c:barChart>
      <c:catAx>
        <c:axId val="112713728"/>
        <c:scaling>
          <c:orientation val="minMax"/>
        </c:scaling>
        <c:axPos val="b"/>
        <c:numFmt formatCode="General" sourceLinked="1"/>
        <c:majorTickMark val="cross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26078976"/>
        <c:crosses val="autoZero"/>
        <c:lblAlgn val="ctr"/>
        <c:lblOffset val="100"/>
        <c:tickLblSkip val="1"/>
        <c:tickMarkSkip val="1"/>
      </c:catAx>
      <c:valAx>
        <c:axId val="126078976"/>
        <c:scaling>
          <c:orientation val="minMax"/>
          <c:min val="30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es-ES" sz="1600" b="0"/>
                  <a:t>N° buques entrados</a:t>
                </a:r>
              </a:p>
            </c:rich>
          </c:tx>
          <c:layout>
            <c:manualLayout>
              <c:xMode val="edge"/>
              <c:yMode val="edge"/>
              <c:x val="6.7276040897032803E-3"/>
              <c:y val="0.16512886100875918"/>
            </c:manualLayout>
          </c:layout>
        </c:title>
        <c:numFmt formatCode="0" sourceLinked="1"/>
        <c:majorTickMark val="cross"/>
        <c:minorTickMark val="in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112713728"/>
        <c:crosses val="autoZero"/>
        <c:crossBetween val="between"/>
      </c:valAx>
      <c:spPr>
        <a:noFill/>
      </c:spPr>
    </c:plotArea>
    <c:plotVisOnly val="1"/>
    <c:dispBlanksAs val="gap"/>
  </c:chart>
  <c:spPr>
    <a:noFill/>
  </c:spPr>
  <c:txPr>
    <a:bodyPr/>
    <a:lstStyle/>
    <a:p>
      <a:pPr>
        <a:defRPr sz="1800"/>
      </a:pPr>
      <a:endParaRPr lang="en-U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1000">
                <a:latin typeface="Trebuchet MS" panose="020B0603020202020204" pitchFamily="34" charset="0"/>
              </a:defRPr>
            </a:pPr>
            <a:r>
              <a:rPr lang="en-US" sz="1000">
                <a:latin typeface="Trebuchet MS" panose="020B0603020202020204" pitchFamily="34" charset="0"/>
              </a:rPr>
              <a:t>Buques</a:t>
            </a:r>
            <a:r>
              <a:rPr lang="en-US" sz="1000" baseline="0">
                <a:latin typeface="Trebuchet MS" panose="020B0603020202020204" pitchFamily="34" charset="0"/>
              </a:rPr>
              <a:t> </a:t>
            </a:r>
            <a:r>
              <a:rPr lang="en-US" sz="1000">
                <a:latin typeface="Trebuchet MS" panose="020B0603020202020204" pitchFamily="34" charset="0"/>
              </a:rPr>
              <a:t>ingresados</a:t>
            </a:r>
          </a:p>
        </c:rich>
      </c:tx>
      <c:layout>
        <c:manualLayout>
          <c:xMode val="edge"/>
          <c:yMode val="edge"/>
          <c:x val="4.1066778413002492E-2"/>
          <c:y val="7.6358845948854082E-3"/>
        </c:manualLayout>
      </c:layout>
      <c:overlay val="1"/>
    </c:title>
    <c:plotArea>
      <c:layout>
        <c:manualLayout>
          <c:layoutTarget val="inner"/>
          <c:xMode val="edge"/>
          <c:yMode val="edge"/>
          <c:x val="4.7254017164819639E-2"/>
          <c:y val="9.7797821138714727E-2"/>
          <c:w val="0.93434363454418312"/>
          <c:h val="0.72997590213504326"/>
        </c:manualLayout>
      </c:layout>
      <c:barChart>
        <c:barDir val="col"/>
        <c:grouping val="clustered"/>
        <c:ser>
          <c:idx val="5"/>
          <c:order val="0"/>
          <c:tx>
            <c:v>2011</c:v>
          </c:tx>
          <c:spPr>
            <a:solidFill>
              <a:srgbClr val="F3960D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Tablas!$A$17:$B$21</c:f>
              <c:multiLvlStrCache>
                <c:ptCount val="5"/>
                <c:lvl>
                  <c:pt idx="0">
                    <c:v>200</c:v>
                  </c:pt>
                  <c:pt idx="1">
                    <c:v>220</c:v>
                  </c:pt>
                  <c:pt idx="2">
                    <c:v>240</c:v>
                  </c:pt>
                  <c:pt idx="3">
                    <c:v>260</c:v>
                  </c:pt>
                  <c:pt idx="4">
                    <c:v>280</c:v>
                  </c:pt>
                </c:lvl>
                <c:lvl>
                  <c:pt idx="0">
                    <c:v>180</c:v>
                  </c:pt>
                  <c:pt idx="1">
                    <c:v>200</c:v>
                  </c:pt>
                  <c:pt idx="2">
                    <c:v>220</c:v>
                  </c:pt>
                  <c:pt idx="3">
                    <c:v>240</c:v>
                  </c:pt>
                  <c:pt idx="4">
                    <c:v>260</c:v>
                  </c:pt>
                </c:lvl>
              </c:multiLvlStrCache>
            </c:multiLvlStrRef>
          </c:cat>
          <c:val>
            <c:numRef>
              <c:f>Tablas!$D$17:$D$21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0</c:v>
                </c:pt>
                <c:pt idx="4">
                  <c:v>17</c:v>
                </c:pt>
              </c:numCache>
            </c:numRef>
          </c:val>
        </c:ser>
        <c:ser>
          <c:idx val="1"/>
          <c:order val="1"/>
          <c:tx>
            <c:v>2012</c:v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Tablas!$A$17:$B$21</c:f>
              <c:multiLvlStrCache>
                <c:ptCount val="5"/>
                <c:lvl>
                  <c:pt idx="0">
                    <c:v>200</c:v>
                  </c:pt>
                  <c:pt idx="1">
                    <c:v>220</c:v>
                  </c:pt>
                  <c:pt idx="2">
                    <c:v>240</c:v>
                  </c:pt>
                  <c:pt idx="3">
                    <c:v>260</c:v>
                  </c:pt>
                  <c:pt idx="4">
                    <c:v>280</c:v>
                  </c:pt>
                </c:lvl>
                <c:lvl>
                  <c:pt idx="0">
                    <c:v>180</c:v>
                  </c:pt>
                  <c:pt idx="1">
                    <c:v>200</c:v>
                  </c:pt>
                  <c:pt idx="2">
                    <c:v>220</c:v>
                  </c:pt>
                  <c:pt idx="3">
                    <c:v>240</c:v>
                  </c:pt>
                  <c:pt idx="4">
                    <c:v>260</c:v>
                  </c:pt>
                </c:lvl>
              </c:multiLvlStrCache>
            </c:multiLvlStrRef>
          </c:cat>
          <c:val>
            <c:numRef>
              <c:f>Tablas!$G$17:$G$21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36</c:v>
                </c:pt>
                <c:pt idx="3">
                  <c:v>0</c:v>
                </c:pt>
                <c:pt idx="4">
                  <c:v>18</c:v>
                </c:pt>
              </c:numCache>
            </c:numRef>
          </c:val>
        </c:ser>
        <c:ser>
          <c:idx val="4"/>
          <c:order val="2"/>
          <c:tx>
            <c:v>2013</c:v>
          </c:tx>
          <c:spPr>
            <a:solidFill>
              <a:srgbClr val="2025EC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multiLvlStrRef>
              <c:f>Tablas!$A$17:$B$21</c:f>
              <c:multiLvlStrCache>
                <c:ptCount val="5"/>
                <c:lvl>
                  <c:pt idx="0">
                    <c:v>200</c:v>
                  </c:pt>
                  <c:pt idx="1">
                    <c:v>220</c:v>
                  </c:pt>
                  <c:pt idx="2">
                    <c:v>240</c:v>
                  </c:pt>
                  <c:pt idx="3">
                    <c:v>260</c:v>
                  </c:pt>
                  <c:pt idx="4">
                    <c:v>280</c:v>
                  </c:pt>
                </c:lvl>
                <c:lvl>
                  <c:pt idx="0">
                    <c:v>180</c:v>
                  </c:pt>
                  <c:pt idx="1">
                    <c:v>200</c:v>
                  </c:pt>
                  <c:pt idx="2">
                    <c:v>220</c:v>
                  </c:pt>
                  <c:pt idx="3">
                    <c:v>240</c:v>
                  </c:pt>
                  <c:pt idx="4">
                    <c:v>260</c:v>
                  </c:pt>
                </c:lvl>
              </c:multiLvlStrCache>
            </c:multiLvlStrRef>
          </c:cat>
          <c:val>
            <c:numRef>
              <c:f>Tablas!$J$17:$J$21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35</c:v>
                </c:pt>
                <c:pt idx="3">
                  <c:v>0</c:v>
                </c:pt>
                <c:pt idx="4">
                  <c:v>23</c:v>
                </c:pt>
              </c:numCache>
            </c:numRef>
          </c:val>
        </c:ser>
        <c:axId val="217715456"/>
        <c:axId val="217717376"/>
      </c:barChart>
      <c:catAx>
        <c:axId val="217715456"/>
        <c:scaling>
          <c:orientation val="minMax"/>
        </c:scaling>
        <c:axPos val="b"/>
        <c:majorGridlines>
          <c:spPr>
            <a:ln w="3175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 Narrow"/>
                    <a:cs typeface="Arial" panose="020B0604020202020204" pitchFamily="34" charset="0"/>
                  </a:defRPr>
                </a:pPr>
                <a:r>
                  <a:rPr lang="es-E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Intervalos de Eep [m]</a:t>
                </a:r>
              </a:p>
            </c:rich>
          </c:tx>
          <c:layout>
            <c:manualLayout>
              <c:xMode val="edge"/>
              <c:yMode val="edge"/>
              <c:x val="6.6721380304546524E-2"/>
              <c:y val="0.6384734666787367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pPr>
            <a:endParaRPr lang="en-US"/>
          </a:p>
        </c:txPr>
        <c:crossAx val="217717376"/>
        <c:crosses val="autoZero"/>
        <c:auto val="1"/>
        <c:lblAlgn val="ctr"/>
        <c:lblOffset val="100"/>
        <c:tickLblSkip val="1"/>
        <c:tickMarkSkip val="1"/>
      </c:catAx>
      <c:valAx>
        <c:axId val="217717376"/>
        <c:scaling>
          <c:orientation val="minMax"/>
        </c:scaling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 Narrow"/>
                <a:cs typeface="Arial" panose="020B0604020202020204" pitchFamily="34" charset="0"/>
              </a:defRPr>
            </a:pPr>
            <a:endParaRPr lang="en-US"/>
          </a:p>
        </c:txPr>
        <c:crossAx val="217715456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51376212197843563"/>
          <c:y val="2.1831744716121232E-2"/>
          <c:w val="0.47789072858664888"/>
          <c:h val="7.5839543045625082E-2"/>
        </c:manualLayout>
      </c:layout>
      <c:spPr>
        <a:noFill/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Trebuchet MS" panose="020B0603020202020204" pitchFamily="34" charset="0"/>
              <a:ea typeface="Arial Narrow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</c:chart>
  <c:spPr>
    <a:noFill/>
    <a:ln w="12700">
      <a:noFill/>
    </a:ln>
  </c:spPr>
  <c:txPr>
    <a:bodyPr/>
    <a:lstStyle/>
    <a:p>
      <a:pPr>
        <a:defRPr sz="2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41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7"/>
      <c:perspective val="30"/>
    </c:view3D>
    <c:plotArea>
      <c:layout>
        <c:manualLayout>
          <c:layoutTarget val="inner"/>
          <c:xMode val="edge"/>
          <c:yMode val="edge"/>
          <c:x val="0"/>
          <c:y val="1.4762764421396801E-4"/>
          <c:w val="0.99470899470899454"/>
          <c:h val="0.9760376518839553"/>
        </c:manualLayout>
      </c:layout>
      <c:pie3DChart>
        <c:varyColors val="1"/>
        <c:dLbls>
          <c:showVal val="1"/>
        </c:dLbls>
      </c:pie3DChart>
      <c:spPr>
        <a:noFill/>
        <a:ln w="25400">
          <a:noFill/>
        </a:ln>
      </c:spPr>
    </c:plotArea>
    <c:plotVisOnly val="1"/>
    <c:dispBlanksAs val="zero"/>
  </c:chart>
  <c:spPr>
    <a:noFill/>
  </c:spPr>
  <c:externalData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6.1111111111111123E-2"/>
          <c:y val="3.2922267896159763E-2"/>
          <c:w val="0.85861182090878985"/>
          <c:h val="0.96707773210384218"/>
        </c:manualLayout>
      </c:layout>
      <c:ofPieChart>
        <c:ofPieType val="pie"/>
        <c:varyColors val="1"/>
        <c:ser>
          <c:idx val="0"/>
          <c:order val="0"/>
          <c:explosion val="2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51CF96"/>
              </a:solidFill>
            </c:spPr>
          </c:dPt>
          <c:dPt>
            <c:idx val="3"/>
            <c:explosion val="11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0.10135433070866141"/>
                  <c:y val="-3.6712962962962982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Exterior</a:t>
                    </a:r>
                    <a:r>
                      <a:rPr lang="en-US" sz="2000" dirty="0"/>
                      <a:t>;  </a:t>
                    </a:r>
                    <a:endParaRPr lang="en-US" sz="2000" dirty="0" smtClean="0"/>
                  </a:p>
                  <a:p>
                    <a:r>
                      <a:rPr lang="en-US" sz="2000" dirty="0" smtClean="0"/>
                      <a:t>762 </a:t>
                    </a:r>
                    <a:r>
                      <a:rPr lang="en-US" sz="2000" dirty="0"/>
                      <a:t>; 80%</a:t>
                    </a:r>
                    <a:endParaRPr lang="en-US" sz="3200" dirty="0"/>
                  </a:p>
                </c:rich>
              </c:tx>
              <c:showVal val="1"/>
              <c:showCatName val="1"/>
              <c:showPercent val="1"/>
            </c:dLbl>
            <c:dLbl>
              <c:idx val="1"/>
              <c:layout>
                <c:manualLayout>
                  <c:x val="7.1056430446194419E-3"/>
                  <c:y val="-3.2845946340040851E-2"/>
                </c:manualLayout>
              </c:layout>
              <c:showVal val="1"/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Bahía Blanca;  </a:t>
                    </a:r>
                    <a:endParaRPr lang="en-US" smtClean="0"/>
                  </a:p>
                  <a:p>
                    <a:r>
                      <a:rPr lang="en-US" smtClean="0"/>
                      <a:t>136 </a:t>
                    </a:r>
                    <a:r>
                      <a:rPr lang="en-US"/>
                      <a:t>; 14%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3"/>
              <c:spPr/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</c:dLbl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Val val="1"/>
            <c:showCatName val="1"/>
            <c:showPercent val="1"/>
            <c:showLeaderLines val="1"/>
          </c:dLbls>
          <c:cat>
            <c:strRef>
              <c:f>Grafico!$C$6:$E$6</c:f>
              <c:strCache>
                <c:ptCount val="3"/>
                <c:pt idx="0">
                  <c:v>Exterior</c:v>
                </c:pt>
                <c:pt idx="1">
                  <c:v>Quequén</c:v>
                </c:pt>
                <c:pt idx="2">
                  <c:v>Bahía Blanca</c:v>
                </c:pt>
              </c:strCache>
            </c:strRef>
          </c:cat>
          <c:val>
            <c:numRef>
              <c:f>Grafico!$C$7:$E$7</c:f>
              <c:numCache>
                <c:formatCode>_ * #,##0_ ;_ * \-#,##0_ ;_ * "-"??_ ;_ @_ </c:formatCode>
                <c:ptCount val="3"/>
                <c:pt idx="0">
                  <c:v>762</c:v>
                </c:pt>
                <c:pt idx="1">
                  <c:v>59</c:v>
                </c:pt>
                <c:pt idx="2">
                  <c:v>136</c:v>
                </c:pt>
              </c:numCache>
            </c:numRef>
          </c:val>
        </c:ser>
        <c:gapWidth val="37"/>
        <c:splitType val="pos"/>
        <c:splitPos val="2"/>
        <c:secondPieSize val="37"/>
        <c:serLines>
          <c:spPr>
            <a:ln>
              <a:prstDash val="sysDot"/>
            </a:ln>
          </c:spPr>
        </c:serLines>
      </c:ofPieChart>
    </c:plotArea>
    <c:plotVisOnly val="1"/>
    <c:dispBlanksAs val="zero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style val="41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7"/>
      <c:perspective val="30"/>
    </c:view3D>
    <c:plotArea>
      <c:layout>
        <c:manualLayout>
          <c:layoutTarget val="inner"/>
          <c:xMode val="edge"/>
          <c:yMode val="edge"/>
          <c:x val="0"/>
          <c:y val="1.4762764421396801E-4"/>
          <c:w val="0.99470899470899454"/>
          <c:h val="0.97603765188395408"/>
        </c:manualLayout>
      </c:layout>
      <c:pie3DChart>
        <c:varyColors val="1"/>
        <c:ser>
          <c:idx val="0"/>
          <c:order val="0"/>
          <c:explosion val="7"/>
          <c:dPt>
            <c:idx val="0"/>
            <c:spPr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9850" h="25400"/>
              </a:sp3d>
            </c:spPr>
          </c:dPt>
          <c:dLbls>
            <c:dLbl>
              <c:idx val="1"/>
              <c:layout>
                <c:manualLayout>
                  <c:x val="0.19240576921494321"/>
                  <c:y val="-0.23954682063582194"/>
                </c:manualLayout>
              </c:layout>
              <c:tx>
                <c:rich>
                  <a:bodyPr/>
                  <a:lstStyle/>
                  <a:p>
                    <a:r>
                      <a:rPr lang="es-AR" sz="1200" noProof="0" dirty="0" smtClean="0"/>
                      <a:t>Portacontenedores</a:t>
                    </a:r>
                    <a:r>
                      <a:rPr lang="en-US" sz="1200" dirty="0" smtClean="0"/>
                      <a:t>; </a:t>
                    </a:r>
                    <a:r>
                      <a:rPr lang="en-US" dirty="0"/>
                      <a:t>851; 18%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2"/>
              <c:layout>
                <c:manualLayout>
                  <c:x val="1.5677270426742741E-3"/>
                  <c:y val="-0.10172260663369789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3"/>
              <c:layout>
                <c:manualLayout>
                  <c:x val="1.8552915416805586E-2"/>
                  <c:y val="2.9134809950716916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4"/>
              <c:layout>
                <c:manualLayout>
                  <c:x val="-0.14529339847012981"/>
                  <c:y val="-1.4126908632807812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5"/>
              <c:layout>
                <c:manualLayout>
                  <c:x val="-2.9384209367683441E-2"/>
                  <c:y val="-1.7151229690544546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6"/>
              <c:layout>
                <c:manualLayout>
                  <c:x val="3.1171690799787682E-2"/>
                  <c:y val="-1.1084006266503736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bestFit"/>
              <c:showVal val="1"/>
              <c:showCatName val="1"/>
              <c:showPercent val="1"/>
            </c:dLbl>
            <c:dLbl>
              <c:idx val="7"/>
              <c:layout>
                <c:manualLayout>
                  <c:x val="7.3328786513432886E-2"/>
                  <c:y val="5.9244371482975886E-2"/>
                </c:manualLayout>
              </c:layout>
              <c:dLblPos val="bestFit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bestFit"/>
            <c:showVal val="1"/>
            <c:showCatName val="1"/>
            <c:showPercent val="1"/>
            <c:showLeaderLines val="1"/>
            <c:leaderLines>
              <c:spPr>
                <a:ln>
                  <a:solidFill>
                    <a:schemeClr val="tx2">
                      <a:lumMod val="50000"/>
                    </a:schemeClr>
                  </a:solidFill>
                </a:ln>
              </c:spPr>
            </c:leaderLines>
          </c:dLbls>
          <c:cat>
            <c:strRef>
              <c:f>Resumen!$W$5:$W$12</c:f>
              <c:strCache>
                <c:ptCount val="8"/>
                <c:pt idx="0">
                  <c:v>Graneleros</c:v>
                </c:pt>
                <c:pt idx="1">
                  <c:v>Portacontenedores</c:v>
                </c:pt>
                <c:pt idx="2">
                  <c:v>Tanques</c:v>
                </c:pt>
                <c:pt idx="3">
                  <c:v>Carga Gral.</c:v>
                </c:pt>
                <c:pt idx="4">
                  <c:v>Car Carrier</c:v>
                </c:pt>
                <c:pt idx="5">
                  <c:v>Cruceros</c:v>
                </c:pt>
                <c:pt idx="6">
                  <c:v>Otros</c:v>
                </c:pt>
                <c:pt idx="7">
                  <c:v>Tanques con GNL</c:v>
                </c:pt>
              </c:strCache>
            </c:strRef>
          </c:cat>
          <c:val>
            <c:numRef>
              <c:f>Resumen!$X$5:$X$12</c:f>
              <c:numCache>
                <c:formatCode>General</c:formatCode>
                <c:ptCount val="8"/>
                <c:pt idx="0">
                  <c:v>1911</c:v>
                </c:pt>
                <c:pt idx="1">
                  <c:v>851</c:v>
                </c:pt>
                <c:pt idx="2">
                  <c:v>1033</c:v>
                </c:pt>
                <c:pt idx="3">
                  <c:v>487</c:v>
                </c:pt>
                <c:pt idx="4">
                  <c:v>202</c:v>
                </c:pt>
                <c:pt idx="5">
                  <c:v>159</c:v>
                </c:pt>
                <c:pt idx="6">
                  <c:v>57</c:v>
                </c:pt>
                <c:pt idx="7">
                  <c:v>58</c:v>
                </c:pt>
              </c:numCache>
            </c:numRef>
          </c:val>
        </c:ser>
        <c:dLbls>
          <c:showVal val="1"/>
        </c:dLbls>
      </c:pie3DChart>
      <c:spPr>
        <a:noFill/>
        <a:ln w="25400">
          <a:noFill/>
        </a:ln>
      </c:spPr>
    </c:plotArea>
    <c:plotVisOnly val="1"/>
    <c:dispBlanksAs val="zero"/>
  </c:chart>
  <c:spPr>
    <a:noFill/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31"/>
  <c:chart>
    <c:title>
      <c:tx>
        <c:rich>
          <a:bodyPr/>
          <a:lstStyle/>
          <a:p>
            <a:pPr>
              <a:defRPr/>
            </a:pPr>
            <a:r>
              <a:rPr lang="en-US" sz="1600"/>
              <a:t>GRANELEROS</a:t>
            </a:r>
          </a:p>
          <a:p>
            <a:pPr>
              <a:defRPr/>
            </a:pPr>
            <a:r>
              <a:rPr lang="en-US" sz="1100" b="0"/>
              <a:t>Total 2013: 1911</a:t>
            </a:r>
          </a:p>
        </c:rich>
      </c:tx>
      <c:layout>
        <c:manualLayout>
          <c:xMode val="edge"/>
          <c:yMode val="edge"/>
          <c:x val="0.65367718470080671"/>
          <c:y val="7.7616094557182547E-2"/>
        </c:manualLayout>
      </c:layout>
    </c:title>
    <c:plotArea>
      <c:layout>
        <c:manualLayout>
          <c:layoutTarget val="inner"/>
          <c:xMode val="edge"/>
          <c:yMode val="edge"/>
          <c:x val="0.13426970277363978"/>
          <c:y val="5.5786677096966233E-2"/>
          <c:w val="0.82969426119032463"/>
          <c:h val="0.80532678645795408"/>
        </c:manualLayout>
      </c:layout>
      <c:barChart>
        <c:barDir val="col"/>
        <c:grouping val="clustered"/>
        <c:ser>
          <c:idx val="0"/>
          <c:order val="0"/>
          <c:tx>
            <c:strRef>
              <c:f>Resumen!$C$3</c:f>
              <c:strCache>
                <c:ptCount val="1"/>
                <c:pt idx="0">
                  <c:v>GRANELEROS</c:v>
                </c:pt>
              </c:strCache>
            </c:strRef>
          </c:tx>
          <c:spPr>
            <a:solidFill>
              <a:srgbClr val="92D050"/>
            </a:solidFill>
          </c:spPr>
          <c:dLbls>
            <c:txPr>
              <a:bodyPr rot="-5400000" vert="horz"/>
              <a:lstStyle/>
              <a:p>
                <a:pPr>
                  <a:defRPr b="1"/>
                </a:pPr>
                <a:endParaRPr lang="en-US"/>
              </a:p>
            </c:txPr>
            <c:dLblPos val="ctr"/>
            <c:showVal val="1"/>
          </c:dLbls>
          <c:cat>
            <c:strRef>
              <c:f>Resumen!$B$5:$B$16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Resumen!$C$5:$C$16</c:f>
              <c:numCache>
                <c:formatCode>General</c:formatCode>
                <c:ptCount val="12"/>
                <c:pt idx="0">
                  <c:v>136</c:v>
                </c:pt>
                <c:pt idx="1">
                  <c:v>92</c:v>
                </c:pt>
                <c:pt idx="2">
                  <c:v>167</c:v>
                </c:pt>
                <c:pt idx="3">
                  <c:v>207</c:v>
                </c:pt>
                <c:pt idx="4">
                  <c:v>221</c:v>
                </c:pt>
                <c:pt idx="5">
                  <c:v>212</c:v>
                </c:pt>
                <c:pt idx="6">
                  <c:v>234</c:v>
                </c:pt>
                <c:pt idx="7">
                  <c:v>191</c:v>
                </c:pt>
                <c:pt idx="8">
                  <c:v>155</c:v>
                </c:pt>
                <c:pt idx="9">
                  <c:v>119</c:v>
                </c:pt>
                <c:pt idx="10">
                  <c:v>83</c:v>
                </c:pt>
                <c:pt idx="11">
                  <c:v>94</c:v>
                </c:pt>
              </c:numCache>
            </c:numRef>
          </c:val>
        </c:ser>
        <c:gapWidth val="93"/>
        <c:overlap val="3"/>
        <c:axId val="140137216"/>
        <c:axId val="140139520"/>
      </c:barChart>
      <c:catAx>
        <c:axId val="140137216"/>
        <c:scaling>
          <c:orientation val="minMax"/>
        </c:scaling>
        <c:axPos val="b"/>
        <c:tickLblPos val="nextTo"/>
        <c:crossAx val="140139520"/>
        <c:crosses val="autoZero"/>
        <c:auto val="1"/>
        <c:lblAlgn val="ctr"/>
        <c:lblOffset val="100"/>
      </c:catAx>
      <c:valAx>
        <c:axId val="140139520"/>
        <c:scaling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Buques ingresados</a:t>
                </a:r>
              </a:p>
            </c:rich>
          </c:tx>
          <c:layout/>
        </c:title>
        <c:numFmt formatCode="General" sourceLinked="1"/>
        <c:tickLblPos val="nextTo"/>
        <c:crossAx val="140137216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31"/>
  <c:chart>
    <c:title>
      <c:tx>
        <c:rich>
          <a:bodyPr/>
          <a:lstStyle/>
          <a:p>
            <a:pPr algn="r">
              <a:defRPr/>
            </a:pPr>
            <a:r>
              <a:rPr lang="en-US" sz="1600"/>
              <a:t>TANQUES</a:t>
            </a:r>
          </a:p>
          <a:p>
            <a:pPr algn="r">
              <a:defRPr/>
            </a:pPr>
            <a:r>
              <a:rPr lang="en-US" sz="1100" b="0"/>
              <a:t>Total 2013: 1033</a:t>
            </a:r>
          </a:p>
        </c:rich>
      </c:tx>
      <c:layout>
        <c:manualLayout>
          <c:xMode val="edge"/>
          <c:yMode val="edge"/>
          <c:x val="0.68134316134316131"/>
          <c:y val="0"/>
        </c:manualLayout>
      </c:layout>
    </c:title>
    <c:plotArea>
      <c:layout>
        <c:manualLayout>
          <c:layoutTarget val="inner"/>
          <c:xMode val="edge"/>
          <c:yMode val="edge"/>
          <c:x val="0.15392572242965938"/>
          <c:y val="5.5786677096966233E-2"/>
          <c:w val="0.81986625136231439"/>
          <c:h val="0.80532678645795408"/>
        </c:manualLayout>
      </c:layout>
      <c:barChart>
        <c:barDir val="col"/>
        <c:grouping val="clustered"/>
        <c:ser>
          <c:idx val="0"/>
          <c:order val="0"/>
          <c:tx>
            <c:strRef>
              <c:f>Resumen!$G$3</c:f>
              <c:strCache>
                <c:ptCount val="1"/>
                <c:pt idx="0">
                  <c:v>TANQUES</c:v>
                </c:pt>
              </c:strCache>
            </c:strRef>
          </c:tx>
          <c:spPr>
            <a:solidFill>
              <a:srgbClr val="00B0F0"/>
            </a:solidFill>
          </c:spPr>
          <c:dLbls>
            <c:txPr>
              <a:bodyPr rot="-5400000" vert="horz"/>
              <a:lstStyle/>
              <a:p>
                <a:pPr>
                  <a:defRPr b="1"/>
                </a:pPr>
                <a:endParaRPr lang="en-US"/>
              </a:p>
            </c:txPr>
            <c:dLblPos val="ctr"/>
            <c:showVal val="1"/>
          </c:dLbls>
          <c:cat>
            <c:strRef>
              <c:f>Resumen!$B$5:$B$16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Resumen!$G$5:$G$16</c:f>
              <c:numCache>
                <c:formatCode>General</c:formatCode>
                <c:ptCount val="12"/>
                <c:pt idx="0">
                  <c:v>74</c:v>
                </c:pt>
                <c:pt idx="1">
                  <c:v>67</c:v>
                </c:pt>
                <c:pt idx="2">
                  <c:v>82</c:v>
                </c:pt>
                <c:pt idx="3">
                  <c:v>78</c:v>
                </c:pt>
                <c:pt idx="4">
                  <c:v>112</c:v>
                </c:pt>
                <c:pt idx="5">
                  <c:v>110</c:v>
                </c:pt>
                <c:pt idx="6">
                  <c:v>100</c:v>
                </c:pt>
                <c:pt idx="7">
                  <c:v>102</c:v>
                </c:pt>
                <c:pt idx="8">
                  <c:v>72</c:v>
                </c:pt>
                <c:pt idx="9">
                  <c:v>83</c:v>
                </c:pt>
                <c:pt idx="10">
                  <c:v>79</c:v>
                </c:pt>
                <c:pt idx="11">
                  <c:v>74</c:v>
                </c:pt>
              </c:numCache>
            </c:numRef>
          </c:val>
        </c:ser>
        <c:gapWidth val="93"/>
        <c:overlap val="3"/>
        <c:axId val="140348416"/>
        <c:axId val="140957952"/>
      </c:barChart>
      <c:catAx>
        <c:axId val="140348416"/>
        <c:scaling>
          <c:orientation val="minMax"/>
        </c:scaling>
        <c:axPos val="b"/>
        <c:tickLblPos val="nextTo"/>
        <c:crossAx val="140957952"/>
        <c:crosses val="autoZero"/>
        <c:auto val="1"/>
        <c:lblAlgn val="ctr"/>
        <c:lblOffset val="100"/>
      </c:catAx>
      <c:valAx>
        <c:axId val="140957952"/>
        <c:scaling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/>
                  <a:t>Buques ingresados</a:t>
                </a:r>
              </a:p>
            </c:rich>
          </c:tx>
          <c:layout/>
        </c:title>
        <c:numFmt formatCode="General" sourceLinked="1"/>
        <c:tickLblPos val="nextTo"/>
        <c:crossAx val="140348416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31"/>
  <c:chart>
    <c:title>
      <c:tx>
        <c:rich>
          <a:bodyPr/>
          <a:lstStyle/>
          <a:p>
            <a:pPr algn="r">
              <a:defRPr/>
            </a:pPr>
            <a:r>
              <a:rPr lang="en-US" sz="1600"/>
              <a:t>CRUCEROS</a:t>
            </a:r>
          </a:p>
          <a:p>
            <a:pPr algn="r">
              <a:defRPr/>
            </a:pPr>
            <a:r>
              <a:rPr lang="en-US" sz="1100" b="0"/>
              <a:t>Total 2013: 159</a:t>
            </a:r>
          </a:p>
        </c:rich>
      </c:tx>
      <c:layout>
        <c:manualLayout>
          <c:xMode val="edge"/>
          <c:yMode val="edge"/>
          <c:x val="0.69772317772317982"/>
          <c:y val="6.0984074294929004E-2"/>
        </c:manualLayout>
      </c:layout>
    </c:title>
    <c:plotArea>
      <c:layout>
        <c:manualLayout>
          <c:layoutTarget val="inner"/>
          <c:xMode val="edge"/>
          <c:yMode val="edge"/>
          <c:x val="0.13754570604964306"/>
          <c:y val="8.3506710867388229E-2"/>
          <c:w val="0.83624626774233057"/>
          <c:h val="0.80532678645795408"/>
        </c:manualLayout>
      </c:layout>
      <c:barChart>
        <c:barDir val="col"/>
        <c:grouping val="clustered"/>
        <c:ser>
          <c:idx val="0"/>
          <c:order val="0"/>
          <c:tx>
            <c:strRef>
              <c:f>Resumen!$M$3</c:f>
              <c:strCache>
                <c:ptCount val="1"/>
                <c:pt idx="0">
                  <c:v>CRUCEROS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 rot="-5400000" vert="horz"/>
              <a:lstStyle/>
              <a:p>
                <a:pPr>
                  <a:defRPr b="1"/>
                </a:pPr>
                <a:endParaRPr lang="en-US"/>
              </a:p>
            </c:txPr>
            <c:dLblPos val="ctr"/>
            <c:showVal val="1"/>
          </c:dLbls>
          <c:cat>
            <c:strRef>
              <c:f>Resumen!$B$5:$B$16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Resumen!$M$5:$M$16</c:f>
              <c:numCache>
                <c:formatCode>0</c:formatCode>
                <c:ptCount val="12"/>
                <c:pt idx="0">
                  <c:v>49</c:v>
                </c:pt>
                <c:pt idx="1">
                  <c:v>41</c:v>
                </c:pt>
                <c:pt idx="2">
                  <c:v>28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</c:v>
                </c:pt>
                <c:pt idx="10">
                  <c:v>9</c:v>
                </c:pt>
                <c:pt idx="11">
                  <c:v>27</c:v>
                </c:pt>
              </c:numCache>
            </c:numRef>
          </c:val>
        </c:ser>
        <c:gapWidth val="93"/>
        <c:overlap val="3"/>
        <c:axId val="144835328"/>
        <c:axId val="144837632"/>
      </c:barChart>
      <c:catAx>
        <c:axId val="144835328"/>
        <c:scaling>
          <c:orientation val="minMax"/>
        </c:scaling>
        <c:axPos val="b"/>
        <c:tickLblPos val="nextTo"/>
        <c:crossAx val="144837632"/>
        <c:crosses val="autoZero"/>
        <c:auto val="1"/>
        <c:lblAlgn val="ctr"/>
        <c:lblOffset val="100"/>
      </c:catAx>
      <c:valAx>
        <c:axId val="144837632"/>
        <c:scaling>
          <c:orientation val="minMax"/>
          <c:max val="50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AR" b="0"/>
                  <a:t>Buques</a:t>
                </a:r>
                <a:r>
                  <a:rPr lang="es-AR" b="0" baseline="0"/>
                  <a:t> ingresados</a:t>
                </a:r>
                <a:endParaRPr lang="es-AR" b="0"/>
              </a:p>
            </c:rich>
          </c:tx>
          <c:layout>
            <c:manualLayout>
              <c:xMode val="edge"/>
              <c:yMode val="edge"/>
              <c:x val="9.3856204092424948E-3"/>
              <c:y val="0.2527534505985326"/>
            </c:manualLayout>
          </c:layout>
        </c:title>
        <c:numFmt formatCode="0" sourceLinked="1"/>
        <c:tickLblPos val="nextTo"/>
        <c:crossAx val="144835328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31"/>
  <c:chart>
    <c:title>
      <c:tx>
        <c:rich>
          <a:bodyPr/>
          <a:lstStyle/>
          <a:p>
            <a:pPr algn="r">
              <a:defRPr/>
            </a:pPr>
            <a:r>
              <a:rPr lang="en-US" sz="1600"/>
              <a:t>PORTACONTENEDORES</a:t>
            </a:r>
          </a:p>
          <a:p>
            <a:pPr algn="r">
              <a:defRPr/>
            </a:pPr>
            <a:r>
              <a:rPr lang="en-US" sz="1100" b="0"/>
              <a:t>Total 2013: 851</a:t>
            </a:r>
          </a:p>
        </c:rich>
      </c:tx>
      <c:layout>
        <c:manualLayout>
          <c:xMode val="edge"/>
          <c:yMode val="edge"/>
          <c:x val="0.43948601227544082"/>
          <c:y val="2.7654913342961891E-2"/>
        </c:manualLayout>
      </c:layout>
    </c:title>
    <c:plotArea>
      <c:layout>
        <c:manualLayout>
          <c:layoutTarget val="inner"/>
          <c:xMode val="edge"/>
          <c:yMode val="edge"/>
          <c:x val="0.11461368311762013"/>
          <c:y val="5.5786677096966233E-2"/>
          <c:w val="0.84935028084634356"/>
          <c:h val="0.80532678645795408"/>
        </c:manualLayout>
      </c:layout>
      <c:barChart>
        <c:barDir val="col"/>
        <c:grouping val="clustered"/>
        <c:ser>
          <c:idx val="0"/>
          <c:order val="0"/>
          <c:tx>
            <c:strRef>
              <c:f>Resumen!$E$3</c:f>
              <c:strCache>
                <c:ptCount val="1"/>
                <c:pt idx="0">
                  <c:v>PORTACONTEN.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txPr>
              <a:bodyPr rot="-5400000" vert="horz"/>
              <a:lstStyle/>
              <a:p>
                <a:pPr>
                  <a:defRPr b="1"/>
                </a:pPr>
                <a:endParaRPr lang="en-US"/>
              </a:p>
            </c:txPr>
            <c:dLblPos val="ctr"/>
            <c:showVal val="1"/>
          </c:dLbls>
          <c:cat>
            <c:strRef>
              <c:f>Resumen!$B$5:$B$16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Resumen!$E$5:$E$16</c:f>
              <c:numCache>
                <c:formatCode>General</c:formatCode>
                <c:ptCount val="12"/>
                <c:pt idx="0">
                  <c:v>70</c:v>
                </c:pt>
                <c:pt idx="1">
                  <c:v>68</c:v>
                </c:pt>
                <c:pt idx="2">
                  <c:v>69</c:v>
                </c:pt>
                <c:pt idx="3">
                  <c:v>76</c:v>
                </c:pt>
                <c:pt idx="4">
                  <c:v>72</c:v>
                </c:pt>
                <c:pt idx="5">
                  <c:v>79</c:v>
                </c:pt>
                <c:pt idx="6">
                  <c:v>73</c:v>
                </c:pt>
                <c:pt idx="7">
                  <c:v>75</c:v>
                </c:pt>
                <c:pt idx="8">
                  <c:v>62</c:v>
                </c:pt>
                <c:pt idx="9">
                  <c:v>70</c:v>
                </c:pt>
                <c:pt idx="10">
                  <c:v>68</c:v>
                </c:pt>
                <c:pt idx="11">
                  <c:v>69</c:v>
                </c:pt>
              </c:numCache>
            </c:numRef>
          </c:val>
        </c:ser>
        <c:gapWidth val="93"/>
        <c:overlap val="3"/>
        <c:axId val="164524800"/>
        <c:axId val="164526336"/>
      </c:barChart>
      <c:catAx>
        <c:axId val="164524800"/>
        <c:scaling>
          <c:orientation val="minMax"/>
        </c:scaling>
        <c:axPos val="b"/>
        <c:tickLblPos val="nextTo"/>
        <c:crossAx val="164526336"/>
        <c:crosses val="autoZero"/>
        <c:auto val="1"/>
        <c:lblAlgn val="ctr"/>
        <c:lblOffset val="100"/>
      </c:catAx>
      <c:valAx>
        <c:axId val="164526336"/>
        <c:scaling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/>
                  <a:t>Buques ingresados</a:t>
                </a:r>
              </a:p>
            </c:rich>
          </c:tx>
          <c:layout/>
        </c:title>
        <c:numFmt formatCode="General" sourceLinked="1"/>
        <c:tickLblPos val="nextTo"/>
        <c:crossAx val="164524800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29"/>
  <c:chart>
    <c:title>
      <c:tx>
        <c:rich>
          <a:bodyPr/>
          <a:lstStyle/>
          <a:p>
            <a:pPr>
              <a:defRPr/>
            </a:pPr>
            <a:r>
              <a:rPr lang="en-US"/>
              <a:t>Ingresos anuales</a:t>
            </a:r>
          </a:p>
        </c:rich>
      </c:tx>
      <c:layout/>
    </c:title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0.1337763376592852"/>
          <c:y val="0.15481006314595144"/>
          <c:w val="0.8576948776925315"/>
          <c:h val="0.73138342680803703"/>
        </c:manualLayout>
      </c:layout>
      <c:bar3DChart>
        <c:barDir val="col"/>
        <c:grouping val="stacked"/>
        <c:ser>
          <c:idx val="0"/>
          <c:order val="0"/>
          <c:tx>
            <c:strRef>
              <c:f>'Total acumulado'!$E$2</c:f>
              <c:strCache>
                <c:ptCount val="1"/>
                <c:pt idx="0">
                  <c:v>Portacont.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Lbls>
            <c:txPr>
              <a:bodyPr rot="-5400000" vert="horz"/>
              <a:lstStyle/>
              <a:p>
                <a:pPr>
                  <a:defRPr sz="1200" b="1">
                    <a:latin typeface="Trebuchet MS" panose="020B0603020202020204" pitchFamily="34" charset="0"/>
                  </a:defRPr>
                </a:pPr>
                <a:endParaRPr lang="en-US"/>
              </a:p>
            </c:txPr>
            <c:showVal val="1"/>
          </c:dLbls>
          <c:cat>
            <c:numRef>
              <c:f>'IMA y EMA'!$A$13:$A$20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'IMA y EMA'!$D$13:$D$20</c:f>
              <c:numCache>
                <c:formatCode>0</c:formatCode>
                <c:ptCount val="8"/>
                <c:pt idx="0">
                  <c:v>876</c:v>
                </c:pt>
                <c:pt idx="1">
                  <c:v>908</c:v>
                </c:pt>
                <c:pt idx="2">
                  <c:v>995</c:v>
                </c:pt>
                <c:pt idx="3">
                  <c:v>1077</c:v>
                </c:pt>
                <c:pt idx="4">
                  <c:v>1072</c:v>
                </c:pt>
                <c:pt idx="5">
                  <c:v>1016</c:v>
                </c:pt>
                <c:pt idx="6">
                  <c:v>895</c:v>
                </c:pt>
                <c:pt idx="7">
                  <c:v>851</c:v>
                </c:pt>
              </c:numCache>
            </c:numRef>
          </c:val>
        </c:ser>
        <c:gapDepth val="116"/>
        <c:shape val="cylinder"/>
        <c:axId val="145634432"/>
        <c:axId val="145635968"/>
        <c:axId val="0"/>
      </c:bar3DChart>
      <c:catAx>
        <c:axId val="145634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45635968"/>
        <c:crosses val="autoZero"/>
        <c:auto val="1"/>
        <c:lblAlgn val="ctr"/>
        <c:lblOffset val="100"/>
      </c:catAx>
      <c:valAx>
        <c:axId val="145635968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Nº de buques ingresados</a:t>
                </a:r>
              </a:p>
            </c:rich>
          </c:tx>
          <c:layout>
            <c:manualLayout>
              <c:xMode val="edge"/>
              <c:yMode val="edge"/>
              <c:x val="1.5457694653839912E-2"/>
              <c:y val="0.2605467116566218"/>
            </c:manualLayout>
          </c:layout>
        </c:title>
        <c:numFmt formatCode="0" sourceLinked="1"/>
        <c:minorTickMark val="in"/>
        <c:tickLblPos val="nextTo"/>
        <c:crossAx val="145634432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31"/>
  <c:chart>
    <c:title>
      <c:tx>
        <c:rich>
          <a:bodyPr/>
          <a:lstStyle/>
          <a:p>
            <a:pPr algn="r">
              <a:defRPr/>
            </a:pPr>
            <a:r>
              <a:rPr lang="en-US" sz="1100" b="0" dirty="0" smtClean="0"/>
              <a:t>Total </a:t>
            </a:r>
            <a:r>
              <a:rPr lang="en-US" sz="1100" b="0" dirty="0"/>
              <a:t>2013: 851</a:t>
            </a:r>
          </a:p>
        </c:rich>
      </c:tx>
      <c:layout>
        <c:manualLayout>
          <c:xMode val="edge"/>
          <c:yMode val="edge"/>
          <c:x val="0.69795836861038463"/>
          <c:y val="4.3217011835286541E-2"/>
        </c:manualLayout>
      </c:layout>
    </c:title>
    <c:plotArea>
      <c:layout>
        <c:manualLayout>
          <c:layoutTarget val="inner"/>
          <c:xMode val="edge"/>
          <c:yMode val="edge"/>
          <c:x val="0.11461368311762013"/>
          <c:y val="5.5786677096966233E-2"/>
          <c:w val="0.84935028084634356"/>
          <c:h val="0.80532678645795408"/>
        </c:manualLayout>
      </c:layout>
      <c:barChart>
        <c:barDir val="col"/>
        <c:grouping val="clustered"/>
        <c:ser>
          <c:idx val="0"/>
          <c:order val="0"/>
          <c:tx>
            <c:strRef>
              <c:f>Resumen!$E$3</c:f>
              <c:strCache>
                <c:ptCount val="1"/>
                <c:pt idx="0">
                  <c:v>PORTACONTEN.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txPr>
              <a:bodyPr rot="-5400000" vert="horz"/>
              <a:lstStyle/>
              <a:p>
                <a:pPr>
                  <a:defRPr sz="1050" b="1"/>
                </a:pPr>
                <a:endParaRPr lang="en-US"/>
              </a:p>
            </c:txPr>
            <c:dLblPos val="ctr"/>
            <c:showVal val="1"/>
          </c:dLbls>
          <c:cat>
            <c:strRef>
              <c:f>Resumen!$B$5:$B$16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Resumen!$E$5:$E$16</c:f>
              <c:numCache>
                <c:formatCode>General</c:formatCode>
                <c:ptCount val="12"/>
                <c:pt idx="0">
                  <c:v>70</c:v>
                </c:pt>
                <c:pt idx="1">
                  <c:v>68</c:v>
                </c:pt>
                <c:pt idx="2">
                  <c:v>69</c:v>
                </c:pt>
                <c:pt idx="3">
                  <c:v>76</c:v>
                </c:pt>
                <c:pt idx="4">
                  <c:v>72</c:v>
                </c:pt>
                <c:pt idx="5">
                  <c:v>79</c:v>
                </c:pt>
                <c:pt idx="6">
                  <c:v>73</c:v>
                </c:pt>
                <c:pt idx="7">
                  <c:v>75</c:v>
                </c:pt>
                <c:pt idx="8">
                  <c:v>62</c:v>
                </c:pt>
                <c:pt idx="9">
                  <c:v>70</c:v>
                </c:pt>
                <c:pt idx="10">
                  <c:v>68</c:v>
                </c:pt>
                <c:pt idx="11">
                  <c:v>69</c:v>
                </c:pt>
              </c:numCache>
            </c:numRef>
          </c:val>
        </c:ser>
        <c:gapWidth val="93"/>
        <c:overlap val="3"/>
        <c:axId val="181308416"/>
        <c:axId val="181412608"/>
      </c:barChart>
      <c:catAx>
        <c:axId val="181308416"/>
        <c:scaling>
          <c:orientation val="minMax"/>
        </c:scaling>
        <c:axPos val="b"/>
        <c:tickLblPos val="nextTo"/>
        <c:crossAx val="181412608"/>
        <c:crosses val="autoZero"/>
        <c:auto val="1"/>
        <c:lblAlgn val="ctr"/>
        <c:lblOffset val="100"/>
      </c:catAx>
      <c:valAx>
        <c:axId val="181412608"/>
        <c:scaling>
          <c:orientation val="minMax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/>
                  <a:t>Buques ingresados</a:t>
                </a:r>
              </a:p>
            </c:rich>
          </c:tx>
          <c:layout/>
        </c:title>
        <c:numFmt formatCode="General" sourceLinked="1"/>
        <c:tickLblPos val="nextTo"/>
        <c:crossAx val="181308416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967777-569F-4391-85A5-3B813BDEEF91}" type="doc">
      <dgm:prSet loTypeId="urn:microsoft.com/office/officeart/2005/8/layout/hList9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AR"/>
        </a:p>
      </dgm:t>
    </dgm:pt>
    <dgm:pt modelId="{78577A57-F37F-4B5F-92C5-F6D041D2A8F7}">
      <dgm:prSet phldrT="[Texto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l"/>
          <a:r>
            <a:rPr lang="es-AR" dirty="0" smtClean="0"/>
            <a:t>IMA</a:t>
          </a:r>
          <a:endParaRPr lang="es-AR" dirty="0"/>
        </a:p>
      </dgm:t>
    </dgm:pt>
    <dgm:pt modelId="{461BD640-FB5F-4F03-B75A-56DDADFC5E72}" type="parTrans" cxnId="{E84B50E9-C2A8-4851-B8D5-480D27817271}">
      <dgm:prSet/>
      <dgm:spPr/>
      <dgm:t>
        <a:bodyPr/>
        <a:lstStyle/>
        <a:p>
          <a:pPr algn="l"/>
          <a:endParaRPr lang="es-AR"/>
        </a:p>
      </dgm:t>
    </dgm:pt>
    <dgm:pt modelId="{0F72D4D8-D0A3-4761-867B-B552754304BB}" type="sibTrans" cxnId="{E84B50E9-C2A8-4851-B8D5-480D27817271}">
      <dgm:prSet/>
      <dgm:spPr/>
      <dgm:t>
        <a:bodyPr/>
        <a:lstStyle/>
        <a:p>
          <a:pPr algn="l"/>
          <a:endParaRPr lang="es-AR"/>
        </a:p>
      </dgm:t>
    </dgm:pt>
    <dgm:pt modelId="{D922A032-0B24-424E-817A-7A50C9917878}">
      <dgm:prSet phldrT="[Texto]" custT="1"/>
      <dgm:spPr/>
      <dgm:t>
        <a:bodyPr tIns="180000" rIns="0" bIns="180000"/>
        <a:lstStyle/>
        <a:p>
          <a:pPr algn="ctr">
            <a:lnSpc>
              <a:spcPct val="90000"/>
            </a:lnSpc>
          </a:pPr>
          <a:r>
            <a:rPr lang="es-A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4844</a:t>
          </a:r>
          <a:endParaRPr lang="es-AR" sz="2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>
            <a:lnSpc>
              <a:spcPct val="100000"/>
            </a:lnSpc>
          </a:pPr>
          <a:r>
            <a:rPr lang="es-AR" sz="2000" dirty="0" smtClean="0"/>
            <a:t>promedio anual</a:t>
          </a:r>
        </a:p>
      </dgm:t>
    </dgm:pt>
    <dgm:pt modelId="{F9514ABC-C9D0-4B0A-BC39-B0FDA4CE5E13}" type="parTrans" cxnId="{4A0B65A4-97D9-480D-95F6-CF6231996D78}">
      <dgm:prSet/>
      <dgm:spPr/>
      <dgm:t>
        <a:bodyPr/>
        <a:lstStyle/>
        <a:p>
          <a:pPr algn="l"/>
          <a:endParaRPr lang="es-AR"/>
        </a:p>
      </dgm:t>
    </dgm:pt>
    <dgm:pt modelId="{FDEA904D-FB64-44D7-BE24-39AED817EA7D}" type="sibTrans" cxnId="{4A0B65A4-97D9-480D-95F6-CF6231996D78}">
      <dgm:prSet/>
      <dgm:spPr/>
      <dgm:t>
        <a:bodyPr/>
        <a:lstStyle/>
        <a:p>
          <a:pPr algn="l"/>
          <a:endParaRPr lang="es-AR"/>
        </a:p>
      </dgm:t>
    </dgm:pt>
    <dgm:pt modelId="{D56D8927-0BA7-4CBD-B99B-BDB89EDDF71F}">
      <dgm:prSet phldrT="[Texto]" custT="1"/>
      <dgm:spPr/>
      <dgm:t>
        <a:bodyPr rIns="0"/>
        <a:lstStyle/>
        <a:p>
          <a:pPr algn="l">
            <a:lnSpc>
              <a:spcPct val="90000"/>
            </a:lnSpc>
          </a:pPr>
          <a:r>
            <a:rPr lang="es-A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404</a:t>
          </a:r>
          <a:r>
            <a:rPr lang="es-AR" sz="2400" dirty="0" smtClean="0"/>
            <a:t> </a:t>
          </a:r>
          <a:r>
            <a:rPr lang="es-AR" sz="2000" dirty="0" smtClean="0"/>
            <a:t>promedio mensual</a:t>
          </a:r>
        </a:p>
      </dgm:t>
    </dgm:pt>
    <dgm:pt modelId="{3DF48A9C-7D94-4A94-8A44-E00EAB4C1043}" type="parTrans" cxnId="{9AB30DEA-42CF-4FF9-B1B6-D7D6C79FD09C}">
      <dgm:prSet/>
      <dgm:spPr/>
      <dgm:t>
        <a:bodyPr/>
        <a:lstStyle/>
        <a:p>
          <a:endParaRPr lang="es-AR"/>
        </a:p>
      </dgm:t>
    </dgm:pt>
    <dgm:pt modelId="{1CBE2EC6-6EDC-4CAC-BB15-77D745BAA026}" type="sibTrans" cxnId="{9AB30DEA-42CF-4FF9-B1B6-D7D6C79FD09C}">
      <dgm:prSet/>
      <dgm:spPr/>
      <dgm:t>
        <a:bodyPr/>
        <a:lstStyle/>
        <a:p>
          <a:endParaRPr lang="es-AR"/>
        </a:p>
      </dgm:t>
    </dgm:pt>
    <dgm:pt modelId="{30A9FDA4-CFF5-42A1-8235-C95937169F4D}">
      <dgm:prSet phldrT="[Texto]" custT="1"/>
      <dgm:spPr/>
      <dgm:t>
        <a:bodyPr rIns="0"/>
        <a:lstStyle/>
        <a:p>
          <a:pPr algn="l">
            <a:lnSpc>
              <a:spcPct val="90000"/>
            </a:lnSpc>
          </a:pPr>
          <a:r>
            <a:rPr lang="es-A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 </a:t>
          </a:r>
          <a:r>
            <a:rPr lang="es-AR" sz="2000" dirty="0" smtClean="0"/>
            <a:t>promedio diario</a:t>
          </a:r>
        </a:p>
      </dgm:t>
    </dgm:pt>
    <dgm:pt modelId="{2271A45E-0DAE-469A-B334-C1F40DE80AB2}" type="parTrans" cxnId="{DFB0D74B-9835-4E1F-A0AD-025C23473BD8}">
      <dgm:prSet/>
      <dgm:spPr/>
      <dgm:t>
        <a:bodyPr/>
        <a:lstStyle/>
        <a:p>
          <a:endParaRPr lang="es-AR"/>
        </a:p>
      </dgm:t>
    </dgm:pt>
    <dgm:pt modelId="{00DDCCBC-7E54-49C0-A1FD-6DB0CAF300A2}" type="sibTrans" cxnId="{DFB0D74B-9835-4E1F-A0AD-025C23473BD8}">
      <dgm:prSet/>
      <dgm:spPr/>
      <dgm:t>
        <a:bodyPr/>
        <a:lstStyle/>
        <a:p>
          <a:endParaRPr lang="es-AR"/>
        </a:p>
      </dgm:t>
    </dgm:pt>
    <dgm:pt modelId="{484CF55E-E0AB-4FC8-ADC6-7146EE75715A}" type="pres">
      <dgm:prSet presAssocID="{78967777-569F-4391-85A5-3B813BDEEF9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AR"/>
        </a:p>
      </dgm:t>
    </dgm:pt>
    <dgm:pt modelId="{3C9D4A9C-6718-4233-B61B-28D1DCAF694A}" type="pres">
      <dgm:prSet presAssocID="{78577A57-F37F-4B5F-92C5-F6D041D2A8F7}" presName="posSpace" presStyleCnt="0"/>
      <dgm:spPr/>
      <dgm:t>
        <a:bodyPr/>
        <a:lstStyle/>
        <a:p>
          <a:endParaRPr lang="es-AR"/>
        </a:p>
      </dgm:t>
    </dgm:pt>
    <dgm:pt modelId="{5CA627E2-D819-4C18-B6D8-BFD765493E70}" type="pres">
      <dgm:prSet presAssocID="{78577A57-F37F-4B5F-92C5-F6D041D2A8F7}" presName="vertFlow" presStyleCnt="0"/>
      <dgm:spPr/>
      <dgm:t>
        <a:bodyPr/>
        <a:lstStyle/>
        <a:p>
          <a:endParaRPr lang="es-AR"/>
        </a:p>
      </dgm:t>
    </dgm:pt>
    <dgm:pt modelId="{691F7960-82BB-4EE0-8F53-D30F6674D1E3}" type="pres">
      <dgm:prSet presAssocID="{78577A57-F37F-4B5F-92C5-F6D041D2A8F7}" presName="topSpace" presStyleCnt="0"/>
      <dgm:spPr/>
      <dgm:t>
        <a:bodyPr/>
        <a:lstStyle/>
        <a:p>
          <a:endParaRPr lang="es-AR"/>
        </a:p>
      </dgm:t>
    </dgm:pt>
    <dgm:pt modelId="{9E9500CA-558D-4359-B5BE-D15FD289596B}" type="pres">
      <dgm:prSet presAssocID="{78577A57-F37F-4B5F-92C5-F6D041D2A8F7}" presName="firstComp" presStyleCnt="0"/>
      <dgm:spPr/>
      <dgm:t>
        <a:bodyPr/>
        <a:lstStyle/>
        <a:p>
          <a:endParaRPr lang="es-AR"/>
        </a:p>
      </dgm:t>
    </dgm:pt>
    <dgm:pt modelId="{E78C72AF-A0C2-4F4C-A897-BBDAC079F9F0}" type="pres">
      <dgm:prSet presAssocID="{78577A57-F37F-4B5F-92C5-F6D041D2A8F7}" presName="firstChild" presStyleLbl="bgAccFollowNode1" presStyleIdx="0" presStyleCnt="3" custScaleX="114137" custScaleY="100174" custLinFactNeighborX="-68144" custLinFactNeighborY="-2741"/>
      <dgm:spPr/>
      <dgm:t>
        <a:bodyPr/>
        <a:lstStyle/>
        <a:p>
          <a:endParaRPr lang="es-AR"/>
        </a:p>
      </dgm:t>
    </dgm:pt>
    <dgm:pt modelId="{C78221B9-1155-455D-8D9A-8DE56202EDBE}" type="pres">
      <dgm:prSet presAssocID="{78577A57-F37F-4B5F-92C5-F6D041D2A8F7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CC242A6-7E32-4EF5-981D-8D12AB577910}" type="pres">
      <dgm:prSet presAssocID="{D56D8927-0BA7-4CBD-B99B-BDB89EDDF71F}" presName="comp" presStyleCnt="0"/>
      <dgm:spPr/>
    </dgm:pt>
    <dgm:pt modelId="{4CC3B960-ECF4-4B97-8E27-0293DE87F1E4}" type="pres">
      <dgm:prSet presAssocID="{D56D8927-0BA7-4CBD-B99B-BDB89EDDF71F}" presName="child" presStyleLbl="bgAccFollowNode1" presStyleIdx="1" presStyleCnt="3" custLinFactNeighborX="3448" custLinFactNeighborY="-8016"/>
      <dgm:spPr/>
      <dgm:t>
        <a:bodyPr/>
        <a:lstStyle/>
        <a:p>
          <a:endParaRPr lang="es-AR"/>
        </a:p>
      </dgm:t>
    </dgm:pt>
    <dgm:pt modelId="{F33977B6-FA27-4681-8D19-ED8A6A4A9333}" type="pres">
      <dgm:prSet presAssocID="{D56D8927-0BA7-4CBD-B99B-BDB89EDDF71F}" presName="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A16E0D72-9C87-496A-BAF2-B43A4105ECA5}" type="pres">
      <dgm:prSet presAssocID="{30A9FDA4-CFF5-42A1-8235-C95937169F4D}" presName="comp" presStyleCnt="0"/>
      <dgm:spPr/>
    </dgm:pt>
    <dgm:pt modelId="{E8237F41-9799-4BCF-B892-A72CE7F0B09A}" type="pres">
      <dgm:prSet presAssocID="{30A9FDA4-CFF5-42A1-8235-C95937169F4D}" presName="child" presStyleLbl="bgAccFollowNode1" presStyleIdx="2" presStyleCnt="3" custLinFactNeighborX="85073" custLinFactNeighborY="-15906"/>
      <dgm:spPr/>
      <dgm:t>
        <a:bodyPr/>
        <a:lstStyle/>
        <a:p>
          <a:endParaRPr lang="es-AR"/>
        </a:p>
      </dgm:t>
    </dgm:pt>
    <dgm:pt modelId="{43BD404E-B7A3-4B88-AFC6-CA3D2C687B6C}" type="pres">
      <dgm:prSet presAssocID="{30A9FDA4-CFF5-42A1-8235-C95937169F4D}" presName="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9516627-D8AD-4CFC-AD46-C9581E5A230C}" type="pres">
      <dgm:prSet presAssocID="{78577A57-F37F-4B5F-92C5-F6D041D2A8F7}" presName="negSpace" presStyleCnt="0"/>
      <dgm:spPr/>
      <dgm:t>
        <a:bodyPr/>
        <a:lstStyle/>
        <a:p>
          <a:endParaRPr lang="es-AR"/>
        </a:p>
      </dgm:t>
    </dgm:pt>
    <dgm:pt modelId="{F0F6BFE3-0AE9-468F-B4C4-48633463E64A}" type="pres">
      <dgm:prSet presAssocID="{78577A57-F37F-4B5F-92C5-F6D041D2A8F7}" presName="circle" presStyleLbl="node1" presStyleIdx="0" presStyleCnt="1" custScaleX="116292" custScaleY="110037" custLinFactNeighborX="-57614" custLinFactNeighborY="3298"/>
      <dgm:spPr/>
      <dgm:t>
        <a:bodyPr/>
        <a:lstStyle/>
        <a:p>
          <a:endParaRPr lang="es-AR"/>
        </a:p>
      </dgm:t>
    </dgm:pt>
  </dgm:ptLst>
  <dgm:cxnLst>
    <dgm:cxn modelId="{FCC61425-5588-4717-AE10-14AAE5863562}" type="presOf" srcId="{78967777-569F-4391-85A5-3B813BDEEF91}" destId="{484CF55E-E0AB-4FC8-ADC6-7146EE75715A}" srcOrd="0" destOrd="0" presId="urn:microsoft.com/office/officeart/2005/8/layout/hList9"/>
    <dgm:cxn modelId="{D0D5F68E-A926-4C2A-80E7-92E31EAD874C}" type="presOf" srcId="{D56D8927-0BA7-4CBD-B99B-BDB89EDDF71F}" destId="{F33977B6-FA27-4681-8D19-ED8A6A4A9333}" srcOrd="1" destOrd="0" presId="urn:microsoft.com/office/officeart/2005/8/layout/hList9"/>
    <dgm:cxn modelId="{E4EDB3E6-8EF6-4C21-92DD-F1143E3F7D2C}" type="presOf" srcId="{30A9FDA4-CFF5-42A1-8235-C95937169F4D}" destId="{E8237F41-9799-4BCF-B892-A72CE7F0B09A}" srcOrd="0" destOrd="0" presId="urn:microsoft.com/office/officeart/2005/8/layout/hList9"/>
    <dgm:cxn modelId="{4A0B65A4-97D9-480D-95F6-CF6231996D78}" srcId="{78577A57-F37F-4B5F-92C5-F6D041D2A8F7}" destId="{D922A032-0B24-424E-817A-7A50C9917878}" srcOrd="0" destOrd="0" parTransId="{F9514ABC-C9D0-4B0A-BC39-B0FDA4CE5E13}" sibTransId="{FDEA904D-FB64-44D7-BE24-39AED817EA7D}"/>
    <dgm:cxn modelId="{79BFCC44-21FE-441C-A131-BE5CA3B105F4}" type="presOf" srcId="{78577A57-F37F-4B5F-92C5-F6D041D2A8F7}" destId="{F0F6BFE3-0AE9-468F-B4C4-48633463E64A}" srcOrd="0" destOrd="0" presId="urn:microsoft.com/office/officeart/2005/8/layout/hList9"/>
    <dgm:cxn modelId="{9AB30DEA-42CF-4FF9-B1B6-D7D6C79FD09C}" srcId="{78577A57-F37F-4B5F-92C5-F6D041D2A8F7}" destId="{D56D8927-0BA7-4CBD-B99B-BDB89EDDF71F}" srcOrd="1" destOrd="0" parTransId="{3DF48A9C-7D94-4A94-8A44-E00EAB4C1043}" sibTransId="{1CBE2EC6-6EDC-4CAC-BB15-77D745BAA026}"/>
    <dgm:cxn modelId="{DFB0D74B-9835-4E1F-A0AD-025C23473BD8}" srcId="{78577A57-F37F-4B5F-92C5-F6D041D2A8F7}" destId="{30A9FDA4-CFF5-42A1-8235-C95937169F4D}" srcOrd="2" destOrd="0" parTransId="{2271A45E-0DAE-469A-B334-C1F40DE80AB2}" sibTransId="{00DDCCBC-7E54-49C0-A1FD-6DB0CAF300A2}"/>
    <dgm:cxn modelId="{284C6790-43B1-4E1F-A3B9-3BF5EBD5769F}" type="presOf" srcId="{D922A032-0B24-424E-817A-7A50C9917878}" destId="{E78C72AF-A0C2-4F4C-A897-BBDAC079F9F0}" srcOrd="0" destOrd="0" presId="urn:microsoft.com/office/officeart/2005/8/layout/hList9"/>
    <dgm:cxn modelId="{E84B50E9-C2A8-4851-B8D5-480D27817271}" srcId="{78967777-569F-4391-85A5-3B813BDEEF91}" destId="{78577A57-F37F-4B5F-92C5-F6D041D2A8F7}" srcOrd="0" destOrd="0" parTransId="{461BD640-FB5F-4F03-B75A-56DDADFC5E72}" sibTransId="{0F72D4D8-D0A3-4761-867B-B552754304BB}"/>
    <dgm:cxn modelId="{6FB46FB2-7165-49CD-B389-D29939DFB820}" type="presOf" srcId="{30A9FDA4-CFF5-42A1-8235-C95937169F4D}" destId="{43BD404E-B7A3-4B88-AFC6-CA3D2C687B6C}" srcOrd="1" destOrd="0" presId="urn:microsoft.com/office/officeart/2005/8/layout/hList9"/>
    <dgm:cxn modelId="{D8601189-6712-4F91-83F1-231FF08C5FB7}" type="presOf" srcId="{D56D8927-0BA7-4CBD-B99B-BDB89EDDF71F}" destId="{4CC3B960-ECF4-4B97-8E27-0293DE87F1E4}" srcOrd="0" destOrd="0" presId="urn:microsoft.com/office/officeart/2005/8/layout/hList9"/>
    <dgm:cxn modelId="{E21D6C98-D43E-49EC-9CC8-702FDBADE6FD}" type="presOf" srcId="{D922A032-0B24-424E-817A-7A50C9917878}" destId="{C78221B9-1155-455D-8D9A-8DE56202EDBE}" srcOrd="1" destOrd="0" presId="urn:microsoft.com/office/officeart/2005/8/layout/hList9"/>
    <dgm:cxn modelId="{47B6E76A-5D96-414F-B5A8-8100799C4C1B}" type="presParOf" srcId="{484CF55E-E0AB-4FC8-ADC6-7146EE75715A}" destId="{3C9D4A9C-6718-4233-B61B-28D1DCAF694A}" srcOrd="0" destOrd="0" presId="urn:microsoft.com/office/officeart/2005/8/layout/hList9"/>
    <dgm:cxn modelId="{B512CB62-91B0-48DA-964D-97BF5D149EBF}" type="presParOf" srcId="{484CF55E-E0AB-4FC8-ADC6-7146EE75715A}" destId="{5CA627E2-D819-4C18-B6D8-BFD765493E70}" srcOrd="1" destOrd="0" presId="urn:microsoft.com/office/officeart/2005/8/layout/hList9"/>
    <dgm:cxn modelId="{509AE66F-C984-466E-9C0C-E67934ECF914}" type="presParOf" srcId="{5CA627E2-D819-4C18-B6D8-BFD765493E70}" destId="{691F7960-82BB-4EE0-8F53-D30F6674D1E3}" srcOrd="0" destOrd="0" presId="urn:microsoft.com/office/officeart/2005/8/layout/hList9"/>
    <dgm:cxn modelId="{81F36E5D-BFF7-48C8-8FD2-4813F66A7F20}" type="presParOf" srcId="{5CA627E2-D819-4C18-B6D8-BFD765493E70}" destId="{9E9500CA-558D-4359-B5BE-D15FD289596B}" srcOrd="1" destOrd="0" presId="urn:microsoft.com/office/officeart/2005/8/layout/hList9"/>
    <dgm:cxn modelId="{419592E9-D45A-4E23-B0C1-31C79E677EE8}" type="presParOf" srcId="{9E9500CA-558D-4359-B5BE-D15FD289596B}" destId="{E78C72AF-A0C2-4F4C-A897-BBDAC079F9F0}" srcOrd="0" destOrd="0" presId="urn:microsoft.com/office/officeart/2005/8/layout/hList9"/>
    <dgm:cxn modelId="{660BBA65-3857-4C04-BB5D-D9BF8F253D9D}" type="presParOf" srcId="{9E9500CA-558D-4359-B5BE-D15FD289596B}" destId="{C78221B9-1155-455D-8D9A-8DE56202EDBE}" srcOrd="1" destOrd="0" presId="urn:microsoft.com/office/officeart/2005/8/layout/hList9"/>
    <dgm:cxn modelId="{B303355D-8BA4-4027-8011-F4349EDD2C34}" type="presParOf" srcId="{5CA627E2-D819-4C18-B6D8-BFD765493E70}" destId="{6CC242A6-7E32-4EF5-981D-8D12AB577910}" srcOrd="2" destOrd="0" presId="urn:microsoft.com/office/officeart/2005/8/layout/hList9"/>
    <dgm:cxn modelId="{E9B6773E-B294-44AE-977A-0C6699C204A1}" type="presParOf" srcId="{6CC242A6-7E32-4EF5-981D-8D12AB577910}" destId="{4CC3B960-ECF4-4B97-8E27-0293DE87F1E4}" srcOrd="0" destOrd="0" presId="urn:microsoft.com/office/officeart/2005/8/layout/hList9"/>
    <dgm:cxn modelId="{027B2A69-AE6B-4BD3-8654-728A61CAB2D3}" type="presParOf" srcId="{6CC242A6-7E32-4EF5-981D-8D12AB577910}" destId="{F33977B6-FA27-4681-8D19-ED8A6A4A9333}" srcOrd="1" destOrd="0" presId="urn:microsoft.com/office/officeart/2005/8/layout/hList9"/>
    <dgm:cxn modelId="{6756AF20-7AE5-4A47-8466-BC477DF323EB}" type="presParOf" srcId="{5CA627E2-D819-4C18-B6D8-BFD765493E70}" destId="{A16E0D72-9C87-496A-BAF2-B43A4105ECA5}" srcOrd="3" destOrd="0" presId="urn:microsoft.com/office/officeart/2005/8/layout/hList9"/>
    <dgm:cxn modelId="{5D8B9C8C-20EC-446F-907B-36F1283283AE}" type="presParOf" srcId="{A16E0D72-9C87-496A-BAF2-B43A4105ECA5}" destId="{E8237F41-9799-4BCF-B892-A72CE7F0B09A}" srcOrd="0" destOrd="0" presId="urn:microsoft.com/office/officeart/2005/8/layout/hList9"/>
    <dgm:cxn modelId="{FA95F8A5-31D2-47B7-9140-E63C2D6812B2}" type="presParOf" srcId="{A16E0D72-9C87-496A-BAF2-B43A4105ECA5}" destId="{43BD404E-B7A3-4B88-AFC6-CA3D2C687B6C}" srcOrd="1" destOrd="0" presId="urn:microsoft.com/office/officeart/2005/8/layout/hList9"/>
    <dgm:cxn modelId="{EAC98AD5-C396-4E0F-A9D3-C360E6ADF17E}" type="presParOf" srcId="{484CF55E-E0AB-4FC8-ADC6-7146EE75715A}" destId="{59516627-D8AD-4CFC-AD46-C9581E5A230C}" srcOrd="2" destOrd="0" presId="urn:microsoft.com/office/officeart/2005/8/layout/hList9"/>
    <dgm:cxn modelId="{BCFB2001-081C-49CE-9A17-2B2C3EBBF9A1}" type="presParOf" srcId="{484CF55E-E0AB-4FC8-ADC6-7146EE75715A}" destId="{F0F6BFE3-0AE9-468F-B4C4-48633463E64A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967777-569F-4391-85A5-3B813BDEEF91}" type="doc">
      <dgm:prSet loTypeId="urn:microsoft.com/office/officeart/2005/8/layout/hList9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AR"/>
        </a:p>
      </dgm:t>
    </dgm:pt>
    <dgm:pt modelId="{78577A57-F37F-4B5F-92C5-F6D041D2A8F7}">
      <dgm:prSet phldrT="[Texto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l"/>
          <a:r>
            <a:rPr lang="es-AR" dirty="0" smtClean="0"/>
            <a:t>2013</a:t>
          </a:r>
          <a:endParaRPr lang="es-AR" dirty="0"/>
        </a:p>
      </dgm:t>
    </dgm:pt>
    <dgm:pt modelId="{461BD640-FB5F-4F03-B75A-56DDADFC5E72}" type="parTrans" cxnId="{E84B50E9-C2A8-4851-B8D5-480D27817271}">
      <dgm:prSet/>
      <dgm:spPr/>
      <dgm:t>
        <a:bodyPr/>
        <a:lstStyle/>
        <a:p>
          <a:pPr algn="l"/>
          <a:endParaRPr lang="es-AR"/>
        </a:p>
      </dgm:t>
    </dgm:pt>
    <dgm:pt modelId="{0F72D4D8-D0A3-4761-867B-B552754304BB}" type="sibTrans" cxnId="{E84B50E9-C2A8-4851-B8D5-480D27817271}">
      <dgm:prSet/>
      <dgm:spPr/>
      <dgm:t>
        <a:bodyPr/>
        <a:lstStyle/>
        <a:p>
          <a:pPr algn="l"/>
          <a:endParaRPr lang="es-AR"/>
        </a:p>
      </dgm:t>
    </dgm:pt>
    <dgm:pt modelId="{D56D8927-0BA7-4CBD-B99B-BDB89EDDF71F}">
      <dgm:prSet phldrT="[Texto]" custT="1"/>
      <dgm:spPr/>
      <dgm:t>
        <a:bodyPr rIns="0"/>
        <a:lstStyle/>
        <a:p>
          <a:pPr algn="l">
            <a:lnSpc>
              <a:spcPct val="90000"/>
            </a:lnSpc>
          </a:pPr>
          <a:r>
            <a:rPr lang="es-A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396</a:t>
          </a:r>
          <a:r>
            <a:rPr lang="es-AR" sz="2400" dirty="0" smtClean="0"/>
            <a:t> </a:t>
          </a:r>
          <a:r>
            <a:rPr lang="es-AR" sz="2000" dirty="0" smtClean="0"/>
            <a:t>promedio mensual</a:t>
          </a:r>
        </a:p>
      </dgm:t>
    </dgm:pt>
    <dgm:pt modelId="{3DF48A9C-7D94-4A94-8A44-E00EAB4C1043}" type="parTrans" cxnId="{9AB30DEA-42CF-4FF9-B1B6-D7D6C79FD09C}">
      <dgm:prSet/>
      <dgm:spPr/>
      <dgm:t>
        <a:bodyPr/>
        <a:lstStyle/>
        <a:p>
          <a:endParaRPr lang="es-AR"/>
        </a:p>
      </dgm:t>
    </dgm:pt>
    <dgm:pt modelId="{1CBE2EC6-6EDC-4CAC-BB15-77D745BAA026}" type="sibTrans" cxnId="{9AB30DEA-42CF-4FF9-B1B6-D7D6C79FD09C}">
      <dgm:prSet/>
      <dgm:spPr/>
      <dgm:t>
        <a:bodyPr/>
        <a:lstStyle/>
        <a:p>
          <a:endParaRPr lang="es-AR"/>
        </a:p>
      </dgm:t>
    </dgm:pt>
    <dgm:pt modelId="{30A9FDA4-CFF5-42A1-8235-C95937169F4D}">
      <dgm:prSet phldrT="[Texto]" custT="1"/>
      <dgm:spPr/>
      <dgm:t>
        <a:bodyPr rIns="0"/>
        <a:lstStyle/>
        <a:p>
          <a:pPr algn="l">
            <a:lnSpc>
              <a:spcPct val="90000"/>
            </a:lnSpc>
          </a:pPr>
          <a:r>
            <a:rPr lang="es-A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 </a:t>
          </a:r>
          <a:r>
            <a:rPr lang="es-AR" sz="2000" dirty="0" smtClean="0"/>
            <a:t>promedio diario</a:t>
          </a:r>
        </a:p>
      </dgm:t>
    </dgm:pt>
    <dgm:pt modelId="{2271A45E-0DAE-469A-B334-C1F40DE80AB2}" type="parTrans" cxnId="{DFB0D74B-9835-4E1F-A0AD-025C23473BD8}">
      <dgm:prSet/>
      <dgm:spPr/>
      <dgm:t>
        <a:bodyPr/>
        <a:lstStyle/>
        <a:p>
          <a:endParaRPr lang="es-AR"/>
        </a:p>
      </dgm:t>
    </dgm:pt>
    <dgm:pt modelId="{00DDCCBC-7E54-49C0-A1FD-6DB0CAF300A2}" type="sibTrans" cxnId="{DFB0D74B-9835-4E1F-A0AD-025C23473BD8}">
      <dgm:prSet/>
      <dgm:spPr/>
      <dgm:t>
        <a:bodyPr/>
        <a:lstStyle/>
        <a:p>
          <a:endParaRPr lang="es-AR"/>
        </a:p>
      </dgm:t>
    </dgm:pt>
    <dgm:pt modelId="{484CF55E-E0AB-4FC8-ADC6-7146EE75715A}" type="pres">
      <dgm:prSet presAssocID="{78967777-569F-4391-85A5-3B813BDEEF9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AR"/>
        </a:p>
      </dgm:t>
    </dgm:pt>
    <dgm:pt modelId="{3C9D4A9C-6718-4233-B61B-28D1DCAF694A}" type="pres">
      <dgm:prSet presAssocID="{78577A57-F37F-4B5F-92C5-F6D041D2A8F7}" presName="posSpace" presStyleCnt="0"/>
      <dgm:spPr/>
      <dgm:t>
        <a:bodyPr/>
        <a:lstStyle/>
        <a:p>
          <a:endParaRPr lang="es-AR"/>
        </a:p>
      </dgm:t>
    </dgm:pt>
    <dgm:pt modelId="{5CA627E2-D819-4C18-B6D8-BFD765493E70}" type="pres">
      <dgm:prSet presAssocID="{78577A57-F37F-4B5F-92C5-F6D041D2A8F7}" presName="vertFlow" presStyleCnt="0"/>
      <dgm:spPr/>
      <dgm:t>
        <a:bodyPr/>
        <a:lstStyle/>
        <a:p>
          <a:endParaRPr lang="es-AR"/>
        </a:p>
      </dgm:t>
    </dgm:pt>
    <dgm:pt modelId="{691F7960-82BB-4EE0-8F53-D30F6674D1E3}" type="pres">
      <dgm:prSet presAssocID="{78577A57-F37F-4B5F-92C5-F6D041D2A8F7}" presName="topSpace" presStyleCnt="0"/>
      <dgm:spPr/>
      <dgm:t>
        <a:bodyPr/>
        <a:lstStyle/>
        <a:p>
          <a:endParaRPr lang="es-AR"/>
        </a:p>
      </dgm:t>
    </dgm:pt>
    <dgm:pt modelId="{9E9500CA-558D-4359-B5BE-D15FD289596B}" type="pres">
      <dgm:prSet presAssocID="{78577A57-F37F-4B5F-92C5-F6D041D2A8F7}" presName="firstComp" presStyleCnt="0"/>
      <dgm:spPr/>
      <dgm:t>
        <a:bodyPr/>
        <a:lstStyle/>
        <a:p>
          <a:endParaRPr lang="es-AR"/>
        </a:p>
      </dgm:t>
    </dgm:pt>
    <dgm:pt modelId="{E78C72AF-A0C2-4F4C-A897-BBDAC079F9F0}" type="pres">
      <dgm:prSet presAssocID="{78577A57-F37F-4B5F-92C5-F6D041D2A8F7}" presName="firstChild" presStyleLbl="bgAccFollowNode1" presStyleIdx="0" presStyleCnt="2" custScaleX="135039" custScaleY="100174" custLinFactNeighborX="-6834" custLinFactNeighborY="12"/>
      <dgm:spPr/>
      <dgm:t>
        <a:bodyPr/>
        <a:lstStyle/>
        <a:p>
          <a:endParaRPr lang="es-AR"/>
        </a:p>
      </dgm:t>
    </dgm:pt>
    <dgm:pt modelId="{C78221B9-1155-455D-8D9A-8DE56202EDBE}" type="pres">
      <dgm:prSet presAssocID="{78577A57-F37F-4B5F-92C5-F6D041D2A8F7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A16E0D72-9C87-496A-BAF2-B43A4105ECA5}" type="pres">
      <dgm:prSet presAssocID="{30A9FDA4-CFF5-42A1-8235-C95937169F4D}" presName="comp" presStyleCnt="0"/>
      <dgm:spPr/>
    </dgm:pt>
    <dgm:pt modelId="{E8237F41-9799-4BCF-B892-A72CE7F0B09A}" type="pres">
      <dgm:prSet presAssocID="{30A9FDA4-CFF5-42A1-8235-C95937169F4D}" presName="child" presStyleLbl="bgAccFollowNode1" presStyleIdx="1" presStyleCnt="2" custScaleX="118133" custLinFactNeighborX="22552" custLinFactNeighborY="-4060"/>
      <dgm:spPr/>
      <dgm:t>
        <a:bodyPr/>
        <a:lstStyle/>
        <a:p>
          <a:endParaRPr lang="es-AR"/>
        </a:p>
      </dgm:t>
    </dgm:pt>
    <dgm:pt modelId="{43BD404E-B7A3-4B88-AFC6-CA3D2C687B6C}" type="pres">
      <dgm:prSet presAssocID="{30A9FDA4-CFF5-42A1-8235-C95937169F4D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9516627-D8AD-4CFC-AD46-C9581E5A230C}" type="pres">
      <dgm:prSet presAssocID="{78577A57-F37F-4B5F-92C5-F6D041D2A8F7}" presName="negSpace" presStyleCnt="0"/>
      <dgm:spPr/>
      <dgm:t>
        <a:bodyPr/>
        <a:lstStyle/>
        <a:p>
          <a:endParaRPr lang="es-AR"/>
        </a:p>
      </dgm:t>
    </dgm:pt>
    <dgm:pt modelId="{F0F6BFE3-0AE9-468F-B4C4-48633463E64A}" type="pres">
      <dgm:prSet presAssocID="{78577A57-F37F-4B5F-92C5-F6D041D2A8F7}" presName="circle" presStyleLbl="node1" presStyleIdx="0" presStyleCnt="1" custScaleX="116292" custScaleY="110037" custLinFactNeighborX="-77696" custLinFactNeighborY="6074"/>
      <dgm:spPr/>
      <dgm:t>
        <a:bodyPr/>
        <a:lstStyle/>
        <a:p>
          <a:endParaRPr lang="es-AR"/>
        </a:p>
      </dgm:t>
    </dgm:pt>
  </dgm:ptLst>
  <dgm:cxnLst>
    <dgm:cxn modelId="{385D9761-7BCF-4802-9339-4E45C87BD479}" type="presOf" srcId="{D56D8927-0BA7-4CBD-B99B-BDB89EDDF71F}" destId="{E78C72AF-A0C2-4F4C-A897-BBDAC079F9F0}" srcOrd="0" destOrd="0" presId="urn:microsoft.com/office/officeart/2005/8/layout/hList9"/>
    <dgm:cxn modelId="{28A85369-BDAC-4424-A2AA-9C5A5E277A36}" type="presOf" srcId="{30A9FDA4-CFF5-42A1-8235-C95937169F4D}" destId="{E8237F41-9799-4BCF-B892-A72CE7F0B09A}" srcOrd="0" destOrd="0" presId="urn:microsoft.com/office/officeart/2005/8/layout/hList9"/>
    <dgm:cxn modelId="{E1913B81-A847-40AE-9791-1E0086795FEB}" type="presOf" srcId="{78577A57-F37F-4B5F-92C5-F6D041D2A8F7}" destId="{F0F6BFE3-0AE9-468F-B4C4-48633463E64A}" srcOrd="0" destOrd="0" presId="urn:microsoft.com/office/officeart/2005/8/layout/hList9"/>
    <dgm:cxn modelId="{E84B50E9-C2A8-4851-B8D5-480D27817271}" srcId="{78967777-569F-4391-85A5-3B813BDEEF91}" destId="{78577A57-F37F-4B5F-92C5-F6D041D2A8F7}" srcOrd="0" destOrd="0" parTransId="{461BD640-FB5F-4F03-B75A-56DDADFC5E72}" sibTransId="{0F72D4D8-D0A3-4761-867B-B552754304BB}"/>
    <dgm:cxn modelId="{5C0EDA08-54EA-409A-A201-354641112FEF}" type="presOf" srcId="{78967777-569F-4391-85A5-3B813BDEEF91}" destId="{484CF55E-E0AB-4FC8-ADC6-7146EE75715A}" srcOrd="0" destOrd="0" presId="urn:microsoft.com/office/officeart/2005/8/layout/hList9"/>
    <dgm:cxn modelId="{9AB30DEA-42CF-4FF9-B1B6-D7D6C79FD09C}" srcId="{78577A57-F37F-4B5F-92C5-F6D041D2A8F7}" destId="{D56D8927-0BA7-4CBD-B99B-BDB89EDDF71F}" srcOrd="0" destOrd="0" parTransId="{3DF48A9C-7D94-4A94-8A44-E00EAB4C1043}" sibTransId="{1CBE2EC6-6EDC-4CAC-BB15-77D745BAA026}"/>
    <dgm:cxn modelId="{5FC95C23-63DA-4D70-8A6F-8813A1894A81}" type="presOf" srcId="{D56D8927-0BA7-4CBD-B99B-BDB89EDDF71F}" destId="{C78221B9-1155-455D-8D9A-8DE56202EDBE}" srcOrd="1" destOrd="0" presId="urn:microsoft.com/office/officeart/2005/8/layout/hList9"/>
    <dgm:cxn modelId="{4F290C1F-3AC3-4B80-83F9-8928E588804F}" type="presOf" srcId="{30A9FDA4-CFF5-42A1-8235-C95937169F4D}" destId="{43BD404E-B7A3-4B88-AFC6-CA3D2C687B6C}" srcOrd="1" destOrd="0" presId="urn:microsoft.com/office/officeart/2005/8/layout/hList9"/>
    <dgm:cxn modelId="{DFB0D74B-9835-4E1F-A0AD-025C23473BD8}" srcId="{78577A57-F37F-4B5F-92C5-F6D041D2A8F7}" destId="{30A9FDA4-CFF5-42A1-8235-C95937169F4D}" srcOrd="1" destOrd="0" parTransId="{2271A45E-0DAE-469A-B334-C1F40DE80AB2}" sibTransId="{00DDCCBC-7E54-49C0-A1FD-6DB0CAF300A2}"/>
    <dgm:cxn modelId="{250DE329-D3CF-4AB3-8B86-CC1A23B037DB}" type="presParOf" srcId="{484CF55E-E0AB-4FC8-ADC6-7146EE75715A}" destId="{3C9D4A9C-6718-4233-B61B-28D1DCAF694A}" srcOrd="0" destOrd="0" presId="urn:microsoft.com/office/officeart/2005/8/layout/hList9"/>
    <dgm:cxn modelId="{C7096D4F-EF00-4565-9EFB-41FFE690260C}" type="presParOf" srcId="{484CF55E-E0AB-4FC8-ADC6-7146EE75715A}" destId="{5CA627E2-D819-4C18-B6D8-BFD765493E70}" srcOrd="1" destOrd="0" presId="urn:microsoft.com/office/officeart/2005/8/layout/hList9"/>
    <dgm:cxn modelId="{625DBB55-DF41-474D-8B7A-71CFEBD97ADA}" type="presParOf" srcId="{5CA627E2-D819-4C18-B6D8-BFD765493E70}" destId="{691F7960-82BB-4EE0-8F53-D30F6674D1E3}" srcOrd="0" destOrd="0" presId="urn:microsoft.com/office/officeart/2005/8/layout/hList9"/>
    <dgm:cxn modelId="{D9BA432C-2DEA-45E6-9C6F-A4DB28A546B3}" type="presParOf" srcId="{5CA627E2-D819-4C18-B6D8-BFD765493E70}" destId="{9E9500CA-558D-4359-B5BE-D15FD289596B}" srcOrd="1" destOrd="0" presId="urn:microsoft.com/office/officeart/2005/8/layout/hList9"/>
    <dgm:cxn modelId="{2BFE6115-1C20-45F1-8D37-62F558718DCF}" type="presParOf" srcId="{9E9500CA-558D-4359-B5BE-D15FD289596B}" destId="{E78C72AF-A0C2-4F4C-A897-BBDAC079F9F0}" srcOrd="0" destOrd="0" presId="urn:microsoft.com/office/officeart/2005/8/layout/hList9"/>
    <dgm:cxn modelId="{A126A4EC-5D47-4E6F-B081-02A4E1A11099}" type="presParOf" srcId="{9E9500CA-558D-4359-B5BE-D15FD289596B}" destId="{C78221B9-1155-455D-8D9A-8DE56202EDBE}" srcOrd="1" destOrd="0" presId="urn:microsoft.com/office/officeart/2005/8/layout/hList9"/>
    <dgm:cxn modelId="{5CCA0D67-CA4E-43B2-AAB4-B0676929CBA9}" type="presParOf" srcId="{5CA627E2-D819-4C18-B6D8-BFD765493E70}" destId="{A16E0D72-9C87-496A-BAF2-B43A4105ECA5}" srcOrd="2" destOrd="0" presId="urn:microsoft.com/office/officeart/2005/8/layout/hList9"/>
    <dgm:cxn modelId="{59A6B394-3A3A-4503-A6AB-070DF3C7552C}" type="presParOf" srcId="{A16E0D72-9C87-496A-BAF2-B43A4105ECA5}" destId="{E8237F41-9799-4BCF-B892-A72CE7F0B09A}" srcOrd="0" destOrd="0" presId="urn:microsoft.com/office/officeart/2005/8/layout/hList9"/>
    <dgm:cxn modelId="{6D71693C-26C8-4CF1-924D-E9CB95459D7A}" type="presParOf" srcId="{A16E0D72-9C87-496A-BAF2-B43A4105ECA5}" destId="{43BD404E-B7A3-4B88-AFC6-CA3D2C687B6C}" srcOrd="1" destOrd="0" presId="urn:microsoft.com/office/officeart/2005/8/layout/hList9"/>
    <dgm:cxn modelId="{24F5DE16-C777-421C-837D-CC63BCD77F6B}" type="presParOf" srcId="{484CF55E-E0AB-4FC8-ADC6-7146EE75715A}" destId="{59516627-D8AD-4CFC-AD46-C9581E5A230C}" srcOrd="2" destOrd="0" presId="urn:microsoft.com/office/officeart/2005/8/layout/hList9"/>
    <dgm:cxn modelId="{BF1EAFED-5602-4806-BE2E-316CC6793E01}" type="presParOf" srcId="{484CF55E-E0AB-4FC8-ADC6-7146EE75715A}" destId="{F0F6BFE3-0AE9-468F-B4C4-48633463E64A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967777-569F-4391-85A5-3B813BDEEF91}" type="doc">
      <dgm:prSet loTypeId="urn:microsoft.com/office/officeart/2005/8/layout/hList9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AR"/>
        </a:p>
      </dgm:t>
    </dgm:pt>
    <dgm:pt modelId="{78577A57-F37F-4B5F-92C5-F6D041D2A8F7}">
      <dgm:prSet phldrT="[Texto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l"/>
          <a:r>
            <a:rPr lang="es-AR" dirty="0" smtClean="0"/>
            <a:t>Con</a:t>
          </a:r>
          <a:endParaRPr lang="es-AR" dirty="0"/>
        </a:p>
      </dgm:t>
    </dgm:pt>
    <dgm:pt modelId="{461BD640-FB5F-4F03-B75A-56DDADFC5E72}" type="parTrans" cxnId="{E84B50E9-C2A8-4851-B8D5-480D27817271}">
      <dgm:prSet/>
      <dgm:spPr/>
      <dgm:t>
        <a:bodyPr/>
        <a:lstStyle/>
        <a:p>
          <a:pPr algn="l"/>
          <a:endParaRPr lang="es-AR"/>
        </a:p>
      </dgm:t>
    </dgm:pt>
    <dgm:pt modelId="{0F72D4D8-D0A3-4761-867B-B552754304BB}" type="sibTrans" cxnId="{E84B50E9-C2A8-4851-B8D5-480D27817271}">
      <dgm:prSet/>
      <dgm:spPr/>
      <dgm:t>
        <a:bodyPr/>
        <a:lstStyle/>
        <a:p>
          <a:pPr algn="l"/>
          <a:endParaRPr lang="es-AR"/>
        </a:p>
      </dgm:t>
    </dgm:pt>
    <dgm:pt modelId="{484CF55E-E0AB-4FC8-ADC6-7146EE75715A}" type="pres">
      <dgm:prSet presAssocID="{78967777-569F-4391-85A5-3B813BDEEF9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AR"/>
        </a:p>
      </dgm:t>
    </dgm:pt>
    <dgm:pt modelId="{3C9D4A9C-6718-4233-B61B-28D1DCAF694A}" type="pres">
      <dgm:prSet presAssocID="{78577A57-F37F-4B5F-92C5-F6D041D2A8F7}" presName="posSpace" presStyleCnt="0"/>
      <dgm:spPr/>
      <dgm:t>
        <a:bodyPr/>
        <a:lstStyle/>
        <a:p>
          <a:endParaRPr lang="es-AR"/>
        </a:p>
      </dgm:t>
    </dgm:pt>
    <dgm:pt modelId="{5CA627E2-D819-4C18-B6D8-BFD765493E70}" type="pres">
      <dgm:prSet presAssocID="{78577A57-F37F-4B5F-92C5-F6D041D2A8F7}" presName="vertFlow" presStyleCnt="0"/>
      <dgm:spPr/>
      <dgm:t>
        <a:bodyPr/>
        <a:lstStyle/>
        <a:p>
          <a:endParaRPr lang="es-AR"/>
        </a:p>
      </dgm:t>
    </dgm:pt>
    <dgm:pt modelId="{691F7960-82BB-4EE0-8F53-D30F6674D1E3}" type="pres">
      <dgm:prSet presAssocID="{78577A57-F37F-4B5F-92C5-F6D041D2A8F7}" presName="topSpace" presStyleCnt="0"/>
      <dgm:spPr/>
      <dgm:t>
        <a:bodyPr/>
        <a:lstStyle/>
        <a:p>
          <a:endParaRPr lang="es-AR"/>
        </a:p>
      </dgm:t>
    </dgm:pt>
    <dgm:pt modelId="{9E9500CA-558D-4359-B5BE-D15FD289596B}" type="pres">
      <dgm:prSet presAssocID="{78577A57-F37F-4B5F-92C5-F6D041D2A8F7}" presName="firstComp" presStyleCnt="0"/>
      <dgm:spPr/>
      <dgm:t>
        <a:bodyPr/>
        <a:lstStyle/>
        <a:p>
          <a:endParaRPr lang="es-AR"/>
        </a:p>
      </dgm:t>
    </dgm:pt>
    <dgm:pt modelId="{E78C72AF-A0C2-4F4C-A897-BBDAC079F9F0}" type="pres">
      <dgm:prSet presAssocID="{78577A57-F37F-4B5F-92C5-F6D041D2A8F7}" presName="firstChild" presStyleLbl="bgAccFollowNode1" presStyleIdx="0" presStyleCnt="1" custScaleX="91459" custScaleY="88149" custLinFactNeighborX="-11988" custLinFactNeighborY="2535"/>
      <dgm:spPr>
        <a:noFill/>
        <a:ln>
          <a:noFill/>
        </a:ln>
      </dgm:spPr>
      <dgm:t>
        <a:bodyPr/>
        <a:lstStyle/>
        <a:p>
          <a:endParaRPr lang="es-AR"/>
        </a:p>
      </dgm:t>
    </dgm:pt>
    <dgm:pt modelId="{C78221B9-1155-455D-8D9A-8DE56202EDBE}" type="pres">
      <dgm:prSet presAssocID="{78577A57-F37F-4B5F-92C5-F6D041D2A8F7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9516627-D8AD-4CFC-AD46-C9581E5A230C}" type="pres">
      <dgm:prSet presAssocID="{78577A57-F37F-4B5F-92C5-F6D041D2A8F7}" presName="negSpace" presStyleCnt="0"/>
      <dgm:spPr/>
      <dgm:t>
        <a:bodyPr/>
        <a:lstStyle/>
        <a:p>
          <a:endParaRPr lang="es-AR"/>
        </a:p>
      </dgm:t>
    </dgm:pt>
    <dgm:pt modelId="{F0F6BFE3-0AE9-468F-B4C4-48633463E64A}" type="pres">
      <dgm:prSet presAssocID="{78577A57-F37F-4B5F-92C5-F6D041D2A8F7}" presName="circle" presStyleLbl="node1" presStyleIdx="0" presStyleCnt="1" custScaleX="97448" custScaleY="97563"/>
      <dgm:spPr/>
      <dgm:t>
        <a:bodyPr/>
        <a:lstStyle/>
        <a:p>
          <a:endParaRPr lang="es-AR"/>
        </a:p>
      </dgm:t>
    </dgm:pt>
  </dgm:ptLst>
  <dgm:cxnLst>
    <dgm:cxn modelId="{E84B50E9-C2A8-4851-B8D5-480D27817271}" srcId="{78967777-569F-4391-85A5-3B813BDEEF91}" destId="{78577A57-F37F-4B5F-92C5-F6D041D2A8F7}" srcOrd="0" destOrd="0" parTransId="{461BD640-FB5F-4F03-B75A-56DDADFC5E72}" sibTransId="{0F72D4D8-D0A3-4761-867B-B552754304BB}"/>
    <dgm:cxn modelId="{C7997347-B043-41DC-939B-AEDB598A4178}" type="presOf" srcId="{78577A57-F37F-4B5F-92C5-F6D041D2A8F7}" destId="{F0F6BFE3-0AE9-468F-B4C4-48633463E64A}" srcOrd="0" destOrd="0" presId="urn:microsoft.com/office/officeart/2005/8/layout/hList9"/>
    <dgm:cxn modelId="{55A1054A-A032-4BEE-8B92-28689C066BD3}" type="presOf" srcId="{78967777-569F-4391-85A5-3B813BDEEF91}" destId="{484CF55E-E0AB-4FC8-ADC6-7146EE75715A}" srcOrd="0" destOrd="0" presId="urn:microsoft.com/office/officeart/2005/8/layout/hList9"/>
    <dgm:cxn modelId="{B78AE354-6BE4-4914-9201-3547EAA70A2D}" type="presParOf" srcId="{484CF55E-E0AB-4FC8-ADC6-7146EE75715A}" destId="{3C9D4A9C-6718-4233-B61B-28D1DCAF694A}" srcOrd="0" destOrd="0" presId="urn:microsoft.com/office/officeart/2005/8/layout/hList9"/>
    <dgm:cxn modelId="{6333FB4B-6E79-4B33-97B8-829B284C4771}" type="presParOf" srcId="{484CF55E-E0AB-4FC8-ADC6-7146EE75715A}" destId="{5CA627E2-D819-4C18-B6D8-BFD765493E70}" srcOrd="1" destOrd="0" presId="urn:microsoft.com/office/officeart/2005/8/layout/hList9"/>
    <dgm:cxn modelId="{4C5DACA6-6CB0-4FAA-94FC-2697D92C07B0}" type="presParOf" srcId="{5CA627E2-D819-4C18-B6D8-BFD765493E70}" destId="{691F7960-82BB-4EE0-8F53-D30F6674D1E3}" srcOrd="0" destOrd="0" presId="urn:microsoft.com/office/officeart/2005/8/layout/hList9"/>
    <dgm:cxn modelId="{F93B0B46-9AAB-4FA0-B148-B9921F147C13}" type="presParOf" srcId="{5CA627E2-D819-4C18-B6D8-BFD765493E70}" destId="{9E9500CA-558D-4359-B5BE-D15FD289596B}" srcOrd="1" destOrd="0" presId="urn:microsoft.com/office/officeart/2005/8/layout/hList9"/>
    <dgm:cxn modelId="{8A962941-7635-4E8C-BBC0-5DD5A0E727D4}" type="presParOf" srcId="{9E9500CA-558D-4359-B5BE-D15FD289596B}" destId="{E78C72AF-A0C2-4F4C-A897-BBDAC079F9F0}" srcOrd="0" destOrd="0" presId="urn:microsoft.com/office/officeart/2005/8/layout/hList9"/>
    <dgm:cxn modelId="{71C74AF1-96EB-4D57-8156-E8917B7475A9}" type="presParOf" srcId="{9E9500CA-558D-4359-B5BE-D15FD289596B}" destId="{C78221B9-1155-455D-8D9A-8DE56202EDBE}" srcOrd="1" destOrd="0" presId="urn:microsoft.com/office/officeart/2005/8/layout/hList9"/>
    <dgm:cxn modelId="{88505C3E-82D8-4CB6-9BB7-93DE7008187C}" type="presParOf" srcId="{484CF55E-E0AB-4FC8-ADC6-7146EE75715A}" destId="{59516627-D8AD-4CFC-AD46-C9581E5A230C}" srcOrd="2" destOrd="0" presId="urn:microsoft.com/office/officeart/2005/8/layout/hList9"/>
    <dgm:cxn modelId="{64B802EE-AB0B-43C5-84F2-F27F17E47E27}" type="presParOf" srcId="{484CF55E-E0AB-4FC8-ADC6-7146EE75715A}" destId="{F0F6BFE3-0AE9-468F-B4C4-48633463E64A}" srcOrd="3" destOrd="0" presId="urn:microsoft.com/office/officeart/2005/8/layout/hList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967777-569F-4391-85A5-3B813BDEEF91}" type="doc">
      <dgm:prSet loTypeId="urn:microsoft.com/office/officeart/2005/8/layout/hList9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AR"/>
        </a:p>
      </dgm:t>
    </dgm:pt>
    <dgm:pt modelId="{78577A57-F37F-4B5F-92C5-F6D041D2A8F7}">
      <dgm:prSet phldrT="[Texto]" custT="1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l"/>
          <a:r>
            <a:rPr lang="es-AR" sz="5400" dirty="0" smtClean="0"/>
            <a:t>Si</a:t>
          </a:r>
          <a:r>
            <a:rPr lang="es-AR" sz="6000" dirty="0" smtClean="0"/>
            <a:t>n</a:t>
          </a:r>
          <a:endParaRPr lang="es-AR" sz="6000" dirty="0"/>
        </a:p>
      </dgm:t>
    </dgm:pt>
    <dgm:pt modelId="{461BD640-FB5F-4F03-B75A-56DDADFC5E72}" type="parTrans" cxnId="{E84B50E9-C2A8-4851-B8D5-480D27817271}">
      <dgm:prSet/>
      <dgm:spPr/>
      <dgm:t>
        <a:bodyPr/>
        <a:lstStyle/>
        <a:p>
          <a:pPr algn="l"/>
          <a:endParaRPr lang="es-AR"/>
        </a:p>
      </dgm:t>
    </dgm:pt>
    <dgm:pt modelId="{0F72D4D8-D0A3-4761-867B-B552754304BB}" type="sibTrans" cxnId="{E84B50E9-C2A8-4851-B8D5-480D27817271}">
      <dgm:prSet/>
      <dgm:spPr/>
      <dgm:t>
        <a:bodyPr/>
        <a:lstStyle/>
        <a:p>
          <a:pPr algn="l"/>
          <a:endParaRPr lang="es-AR"/>
        </a:p>
      </dgm:t>
    </dgm:pt>
    <dgm:pt modelId="{484CF55E-E0AB-4FC8-ADC6-7146EE75715A}" type="pres">
      <dgm:prSet presAssocID="{78967777-569F-4391-85A5-3B813BDEEF9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AR"/>
        </a:p>
      </dgm:t>
    </dgm:pt>
    <dgm:pt modelId="{3C9D4A9C-6718-4233-B61B-28D1DCAF694A}" type="pres">
      <dgm:prSet presAssocID="{78577A57-F37F-4B5F-92C5-F6D041D2A8F7}" presName="posSpace" presStyleCnt="0"/>
      <dgm:spPr/>
      <dgm:t>
        <a:bodyPr/>
        <a:lstStyle/>
        <a:p>
          <a:endParaRPr lang="es-AR"/>
        </a:p>
      </dgm:t>
    </dgm:pt>
    <dgm:pt modelId="{5CA627E2-D819-4C18-B6D8-BFD765493E70}" type="pres">
      <dgm:prSet presAssocID="{78577A57-F37F-4B5F-92C5-F6D041D2A8F7}" presName="vertFlow" presStyleCnt="0"/>
      <dgm:spPr/>
      <dgm:t>
        <a:bodyPr/>
        <a:lstStyle/>
        <a:p>
          <a:endParaRPr lang="es-AR"/>
        </a:p>
      </dgm:t>
    </dgm:pt>
    <dgm:pt modelId="{691F7960-82BB-4EE0-8F53-D30F6674D1E3}" type="pres">
      <dgm:prSet presAssocID="{78577A57-F37F-4B5F-92C5-F6D041D2A8F7}" presName="topSpace" presStyleCnt="0"/>
      <dgm:spPr/>
      <dgm:t>
        <a:bodyPr/>
        <a:lstStyle/>
        <a:p>
          <a:endParaRPr lang="es-AR"/>
        </a:p>
      </dgm:t>
    </dgm:pt>
    <dgm:pt modelId="{9E9500CA-558D-4359-B5BE-D15FD289596B}" type="pres">
      <dgm:prSet presAssocID="{78577A57-F37F-4B5F-92C5-F6D041D2A8F7}" presName="firstComp" presStyleCnt="0"/>
      <dgm:spPr/>
      <dgm:t>
        <a:bodyPr/>
        <a:lstStyle/>
        <a:p>
          <a:endParaRPr lang="es-AR"/>
        </a:p>
      </dgm:t>
    </dgm:pt>
    <dgm:pt modelId="{E78C72AF-A0C2-4F4C-A897-BBDAC079F9F0}" type="pres">
      <dgm:prSet presAssocID="{78577A57-F37F-4B5F-92C5-F6D041D2A8F7}" presName="firstChild" presStyleLbl="bgAccFollowNode1" presStyleIdx="0" presStyleCnt="1" custScaleX="91459" custScaleY="88149" custLinFactNeighborX="-11988" custLinFactNeighborY="2535"/>
      <dgm:spPr>
        <a:noFill/>
        <a:ln>
          <a:noFill/>
        </a:ln>
      </dgm:spPr>
      <dgm:t>
        <a:bodyPr/>
        <a:lstStyle/>
        <a:p>
          <a:endParaRPr lang="es-AR"/>
        </a:p>
      </dgm:t>
    </dgm:pt>
    <dgm:pt modelId="{C78221B9-1155-455D-8D9A-8DE56202EDBE}" type="pres">
      <dgm:prSet presAssocID="{78577A57-F37F-4B5F-92C5-F6D041D2A8F7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9516627-D8AD-4CFC-AD46-C9581E5A230C}" type="pres">
      <dgm:prSet presAssocID="{78577A57-F37F-4B5F-92C5-F6D041D2A8F7}" presName="negSpace" presStyleCnt="0"/>
      <dgm:spPr/>
      <dgm:t>
        <a:bodyPr/>
        <a:lstStyle/>
        <a:p>
          <a:endParaRPr lang="es-AR"/>
        </a:p>
      </dgm:t>
    </dgm:pt>
    <dgm:pt modelId="{F0F6BFE3-0AE9-468F-B4C4-48633463E64A}" type="pres">
      <dgm:prSet presAssocID="{78577A57-F37F-4B5F-92C5-F6D041D2A8F7}" presName="circle" presStyleLbl="node1" presStyleIdx="0" presStyleCnt="1" custScaleX="97448" custScaleY="97563"/>
      <dgm:spPr/>
      <dgm:t>
        <a:bodyPr/>
        <a:lstStyle/>
        <a:p>
          <a:endParaRPr lang="es-AR"/>
        </a:p>
      </dgm:t>
    </dgm:pt>
  </dgm:ptLst>
  <dgm:cxnLst>
    <dgm:cxn modelId="{E90D1A8B-0F46-427B-A4C5-C392AC3C60A2}" type="presOf" srcId="{78967777-569F-4391-85A5-3B813BDEEF91}" destId="{484CF55E-E0AB-4FC8-ADC6-7146EE75715A}" srcOrd="0" destOrd="0" presId="urn:microsoft.com/office/officeart/2005/8/layout/hList9"/>
    <dgm:cxn modelId="{E84B50E9-C2A8-4851-B8D5-480D27817271}" srcId="{78967777-569F-4391-85A5-3B813BDEEF91}" destId="{78577A57-F37F-4B5F-92C5-F6D041D2A8F7}" srcOrd="0" destOrd="0" parTransId="{461BD640-FB5F-4F03-B75A-56DDADFC5E72}" sibTransId="{0F72D4D8-D0A3-4761-867B-B552754304BB}"/>
    <dgm:cxn modelId="{EEF4FDFC-4E61-4E1D-80B6-469F04D00978}" type="presOf" srcId="{78577A57-F37F-4B5F-92C5-F6D041D2A8F7}" destId="{F0F6BFE3-0AE9-468F-B4C4-48633463E64A}" srcOrd="0" destOrd="0" presId="urn:microsoft.com/office/officeart/2005/8/layout/hList9"/>
    <dgm:cxn modelId="{AAF1CDF5-CBFD-4221-8F3E-5BE567AA5AD0}" type="presParOf" srcId="{484CF55E-E0AB-4FC8-ADC6-7146EE75715A}" destId="{3C9D4A9C-6718-4233-B61B-28D1DCAF694A}" srcOrd="0" destOrd="0" presId="urn:microsoft.com/office/officeart/2005/8/layout/hList9"/>
    <dgm:cxn modelId="{E5C43F4B-D0EE-43B8-89FB-86593239AAB1}" type="presParOf" srcId="{484CF55E-E0AB-4FC8-ADC6-7146EE75715A}" destId="{5CA627E2-D819-4C18-B6D8-BFD765493E70}" srcOrd="1" destOrd="0" presId="urn:microsoft.com/office/officeart/2005/8/layout/hList9"/>
    <dgm:cxn modelId="{75F93C98-BE90-4365-8BD5-18BD27B18232}" type="presParOf" srcId="{5CA627E2-D819-4C18-B6D8-BFD765493E70}" destId="{691F7960-82BB-4EE0-8F53-D30F6674D1E3}" srcOrd="0" destOrd="0" presId="urn:microsoft.com/office/officeart/2005/8/layout/hList9"/>
    <dgm:cxn modelId="{A33B7CE3-B8DC-45BF-9E40-DCE79E30CAD5}" type="presParOf" srcId="{5CA627E2-D819-4C18-B6D8-BFD765493E70}" destId="{9E9500CA-558D-4359-B5BE-D15FD289596B}" srcOrd="1" destOrd="0" presId="urn:microsoft.com/office/officeart/2005/8/layout/hList9"/>
    <dgm:cxn modelId="{8EF663AB-2937-4D6E-99D3-FF33E6628BAB}" type="presParOf" srcId="{9E9500CA-558D-4359-B5BE-D15FD289596B}" destId="{E78C72AF-A0C2-4F4C-A897-BBDAC079F9F0}" srcOrd="0" destOrd="0" presId="urn:microsoft.com/office/officeart/2005/8/layout/hList9"/>
    <dgm:cxn modelId="{98A80837-17AF-4E67-A554-DE043F102132}" type="presParOf" srcId="{9E9500CA-558D-4359-B5BE-D15FD289596B}" destId="{C78221B9-1155-455D-8D9A-8DE56202EDBE}" srcOrd="1" destOrd="0" presId="urn:microsoft.com/office/officeart/2005/8/layout/hList9"/>
    <dgm:cxn modelId="{B91990CB-5387-4A0A-A9FD-C169F2A86505}" type="presParOf" srcId="{484CF55E-E0AB-4FC8-ADC6-7146EE75715A}" destId="{59516627-D8AD-4CFC-AD46-C9581E5A230C}" srcOrd="2" destOrd="0" presId="urn:microsoft.com/office/officeart/2005/8/layout/hList9"/>
    <dgm:cxn modelId="{395D90A4-E728-4BFC-B825-F83031B013E6}" type="presParOf" srcId="{484CF55E-E0AB-4FC8-ADC6-7146EE75715A}" destId="{F0F6BFE3-0AE9-468F-B4C4-48633463E64A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8C72AF-A0C2-4F4C-A897-BBDAC079F9F0}">
      <dsp:nvSpPr>
        <dsp:cNvPr id="0" name=""/>
        <dsp:cNvSpPr/>
      </dsp:nvSpPr>
      <dsp:spPr>
        <a:xfrm>
          <a:off x="443959" y="510943"/>
          <a:ext cx="2669505" cy="136917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0000" rIns="0" bIns="18000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4844</a:t>
          </a:r>
          <a:endParaRPr lang="es-AR" sz="2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AR" sz="2000" kern="1200" dirty="0" smtClean="0"/>
            <a:t>promedio anual</a:t>
          </a:r>
        </a:p>
      </dsp:txBody>
      <dsp:txXfrm>
        <a:off x="871080" y="510943"/>
        <a:ext cx="2242384" cy="1369174"/>
      </dsp:txXfrm>
    </dsp:sp>
    <dsp:sp modelId="{4CC3B960-ECF4-4B97-8E27-0293DE87F1E4}">
      <dsp:nvSpPr>
        <dsp:cNvPr id="0" name=""/>
        <dsp:cNvSpPr/>
      </dsp:nvSpPr>
      <dsp:spPr>
        <a:xfrm>
          <a:off x="2283718" y="1808019"/>
          <a:ext cx="2338860" cy="136679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0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404</a:t>
          </a:r>
          <a:r>
            <a:rPr lang="es-AR" sz="2400" kern="1200" dirty="0" smtClean="0"/>
            <a:t> </a:t>
          </a:r>
          <a:r>
            <a:rPr lang="es-AR" sz="2000" kern="1200" dirty="0" smtClean="0"/>
            <a:t>promedio mensual</a:t>
          </a:r>
        </a:p>
      </dsp:txBody>
      <dsp:txXfrm>
        <a:off x="2657936" y="1808019"/>
        <a:ext cx="1964642" cy="1366796"/>
      </dsp:txXfrm>
    </dsp:sp>
    <dsp:sp modelId="{E8237F41-9799-4BCF-B892-A72CE7F0B09A}">
      <dsp:nvSpPr>
        <dsp:cNvPr id="0" name=""/>
        <dsp:cNvSpPr/>
      </dsp:nvSpPr>
      <dsp:spPr>
        <a:xfrm>
          <a:off x="3313259" y="3066975"/>
          <a:ext cx="2338860" cy="136679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0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 </a:t>
          </a:r>
          <a:r>
            <a:rPr lang="es-AR" sz="2000" kern="1200" dirty="0" smtClean="0"/>
            <a:t>promedio diario</a:t>
          </a:r>
        </a:p>
      </dsp:txBody>
      <dsp:txXfrm>
        <a:off x="3687477" y="3066975"/>
        <a:ext cx="1964642" cy="1366796"/>
      </dsp:txXfrm>
    </dsp:sp>
    <dsp:sp modelId="{F0F6BFE3-0AE9-468F-B4C4-48633463E64A}">
      <dsp:nvSpPr>
        <dsp:cNvPr id="0" name=""/>
        <dsp:cNvSpPr/>
      </dsp:nvSpPr>
      <dsp:spPr>
        <a:xfrm>
          <a:off x="0" y="47016"/>
          <a:ext cx="1588680" cy="150322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600" kern="1200" dirty="0" smtClean="0"/>
            <a:t>IMA</a:t>
          </a:r>
          <a:endParaRPr lang="es-AR" sz="5600" kern="1200" dirty="0"/>
        </a:p>
      </dsp:txBody>
      <dsp:txXfrm>
        <a:off x="0" y="47016"/>
        <a:ext cx="1588680" cy="150322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8C72AF-A0C2-4F4C-A897-BBDAC079F9F0}">
      <dsp:nvSpPr>
        <dsp:cNvPr id="0" name=""/>
        <dsp:cNvSpPr/>
      </dsp:nvSpPr>
      <dsp:spPr>
        <a:xfrm>
          <a:off x="626140" y="360041"/>
          <a:ext cx="2458223" cy="90070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0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396</a:t>
          </a:r>
          <a:r>
            <a:rPr lang="es-AR" sz="2400" kern="1200" dirty="0" smtClean="0"/>
            <a:t> </a:t>
          </a:r>
          <a:r>
            <a:rPr lang="es-AR" sz="2000" kern="1200" dirty="0" smtClean="0"/>
            <a:t>promedio mensual</a:t>
          </a:r>
        </a:p>
      </dsp:txBody>
      <dsp:txXfrm>
        <a:off x="1019456" y="360041"/>
        <a:ext cx="2064907" cy="900707"/>
      </dsp:txXfrm>
    </dsp:sp>
    <dsp:sp modelId="{E8237F41-9799-4BCF-B892-A72CE7F0B09A}">
      <dsp:nvSpPr>
        <dsp:cNvPr id="0" name=""/>
        <dsp:cNvSpPr/>
      </dsp:nvSpPr>
      <dsp:spPr>
        <a:xfrm>
          <a:off x="1089890" y="1224135"/>
          <a:ext cx="2150469" cy="89914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7584" rIns="0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 </a:t>
          </a:r>
          <a:r>
            <a:rPr lang="es-AR" sz="2000" kern="1200" dirty="0" smtClean="0"/>
            <a:t>promedio diario</a:t>
          </a:r>
        </a:p>
      </dsp:txBody>
      <dsp:txXfrm>
        <a:off x="1433965" y="1224135"/>
        <a:ext cx="1806394" cy="899142"/>
      </dsp:txXfrm>
    </dsp:sp>
    <dsp:sp modelId="{F0F6BFE3-0AE9-468F-B4C4-48633463E64A}">
      <dsp:nvSpPr>
        <dsp:cNvPr id="0" name=""/>
        <dsp:cNvSpPr/>
      </dsp:nvSpPr>
      <dsp:spPr>
        <a:xfrm>
          <a:off x="0" y="55042"/>
          <a:ext cx="1045108" cy="98889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700" kern="1200" dirty="0" smtClean="0"/>
            <a:t>2013</a:t>
          </a:r>
          <a:endParaRPr lang="es-AR" sz="2700" kern="1200" dirty="0"/>
        </a:p>
      </dsp:txBody>
      <dsp:txXfrm>
        <a:off x="0" y="55042"/>
        <a:ext cx="1045108" cy="98889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8C72AF-A0C2-4F4C-A897-BBDAC079F9F0}">
      <dsp:nvSpPr>
        <dsp:cNvPr id="0" name=""/>
        <dsp:cNvSpPr/>
      </dsp:nvSpPr>
      <dsp:spPr>
        <a:xfrm>
          <a:off x="1069635" y="672938"/>
          <a:ext cx="1822327" cy="122376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6BFE3-0AE9-468F-B4C4-48633463E64A}">
      <dsp:nvSpPr>
        <dsp:cNvPr id="0" name=""/>
        <dsp:cNvSpPr/>
      </dsp:nvSpPr>
      <dsp:spPr>
        <a:xfrm>
          <a:off x="24445" y="444"/>
          <a:ext cx="1352184" cy="135377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400" kern="1200" dirty="0" smtClean="0"/>
            <a:t>Con</a:t>
          </a:r>
          <a:endParaRPr lang="es-AR" sz="4400" kern="1200" dirty="0"/>
        </a:p>
      </dsp:txBody>
      <dsp:txXfrm>
        <a:off x="24445" y="444"/>
        <a:ext cx="1352184" cy="135377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8C72AF-A0C2-4F4C-A897-BBDAC079F9F0}">
      <dsp:nvSpPr>
        <dsp:cNvPr id="0" name=""/>
        <dsp:cNvSpPr/>
      </dsp:nvSpPr>
      <dsp:spPr>
        <a:xfrm>
          <a:off x="1069635" y="672938"/>
          <a:ext cx="1822327" cy="122376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6BFE3-0AE9-468F-B4C4-48633463E64A}">
      <dsp:nvSpPr>
        <dsp:cNvPr id="0" name=""/>
        <dsp:cNvSpPr/>
      </dsp:nvSpPr>
      <dsp:spPr>
        <a:xfrm>
          <a:off x="24445" y="444"/>
          <a:ext cx="1352184" cy="135377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400" kern="1200" dirty="0" smtClean="0"/>
            <a:t>Si</a:t>
          </a:r>
          <a:r>
            <a:rPr lang="es-AR" sz="6000" kern="1200" dirty="0" smtClean="0"/>
            <a:t>n</a:t>
          </a:r>
          <a:endParaRPr lang="es-AR" sz="6000" kern="1200" dirty="0"/>
        </a:p>
      </dsp:txBody>
      <dsp:txXfrm>
        <a:off x="24445" y="444"/>
        <a:ext cx="1352184" cy="1353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0.96246</cdr:x>
      <cdr:y>0.13972</cdr:y>
    </cdr:from>
    <cdr:to>
      <cdr:x>0.97392</cdr:x>
      <cdr:y>0.23242</cdr:y>
    </cdr:to>
    <cdr:sp macro="" textlink="">
      <cdr:nvSpPr>
        <cdr:cNvPr id="3" name="2 Cerrar corchete"/>
        <cdr:cNvSpPr/>
      </cdr:nvSpPr>
      <cdr:spPr>
        <a:xfrm xmlns:a="http://schemas.openxmlformats.org/drawingml/2006/main">
          <a:off x="8177938" y="814943"/>
          <a:ext cx="97371" cy="540658"/>
        </a:xfrm>
        <a:prstGeom xmlns:a="http://schemas.openxmlformats.org/drawingml/2006/main" prst="rightBracket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A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AR"/>
        </a:p>
      </cdr:txBody>
    </cdr:sp>
  </cdr:relSizeAnchor>
  <cdr:relSizeAnchor xmlns:cdr="http://schemas.openxmlformats.org/drawingml/2006/chartDrawing">
    <cdr:from>
      <cdr:x>0</cdr:x>
      <cdr:y>0.71237</cdr:y>
    </cdr:from>
    <cdr:to>
      <cdr:x>0.19239</cdr:x>
      <cdr:y>0.78097</cdr:y>
    </cdr:to>
    <cdr:sp macro="" textlink="">
      <cdr:nvSpPr>
        <cdr:cNvPr id="4" name="10 CuadroTexto"/>
        <cdr:cNvSpPr txBox="1"/>
      </cdr:nvSpPr>
      <cdr:spPr>
        <a:xfrm xmlns:a="http://schemas.openxmlformats.org/drawingml/2006/main">
          <a:off x="-107504" y="4154978"/>
          <a:ext cx="1634731" cy="4001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7.502</a:t>
          </a:r>
          <a:endParaRPr lang="es-A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6D92-05D4-44EF-A352-680CE9B7C4D2}" type="datetimeFigureOut">
              <a:rPr lang="es-AR" smtClean="0"/>
              <a:pPr/>
              <a:t>27/04/2015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A2161-5487-4221-BCCB-80635877D12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="" xmlns:p14="http://schemas.microsoft.com/office/powerpoint/2010/main" val="4132357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98FDF-2E5C-4E81-8969-70538D3AA39B}" type="datetimeFigureOut">
              <a:rPr lang="es-AR" smtClean="0"/>
              <a:pPr/>
              <a:t>27/04/2015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517F9-797F-4563-A2CF-EF016B174CFD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="" xmlns:p14="http://schemas.microsoft.com/office/powerpoint/2010/main" val="36732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17F9-797F-4563-A2CF-EF016B174CFD}" type="slidenum">
              <a:rPr lang="es-AR" smtClean="0"/>
              <a:pPr/>
              <a:t>1</a:t>
            </a:fld>
            <a:endParaRPr lang="es-A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E5351-8A2C-4D45-A950-AA8EF28F42EA}" type="slidenum">
              <a:rPr lang="es-ES" smtClean="0">
                <a:solidFill>
                  <a:prstClr val="black"/>
                </a:solidFill>
              </a:rPr>
              <a:pPr/>
              <a:t>45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noFill/>
          <a:ln/>
        </p:spPr>
        <p:txBody>
          <a:bodyPr/>
          <a:lstStyle/>
          <a:p>
            <a:pPr eaLnBrk="1" hangingPunct="1"/>
            <a:endParaRPr lang="es-A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17F9-797F-4563-A2CF-EF016B174CFD}" type="slidenum">
              <a:rPr lang="es-AR" smtClean="0"/>
              <a:pPr/>
              <a:t>3</a:t>
            </a:fld>
            <a:endParaRPr 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17F9-797F-4563-A2CF-EF016B174CFD}" type="slidenum">
              <a:rPr lang="es-AR" smtClean="0"/>
              <a:pPr/>
              <a:t>4</a:t>
            </a:fld>
            <a:endParaRPr lang="es-A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38EEB-6253-4D59-AD08-1229F1930F0F}" type="slidenum">
              <a:rPr lang="es-ES" smtClean="0"/>
              <a:pPr/>
              <a:t>29</a:t>
            </a:fld>
            <a:endParaRPr lang="es-ES" smtClean="0"/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57" y="4718600"/>
            <a:ext cx="4984962" cy="4179184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s-AR" smtClean="0"/>
          </a:p>
        </p:txBody>
      </p:sp>
      <p:sp>
        <p:nvSpPr>
          <p:cNvPr id="10957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7913" y="865188"/>
            <a:ext cx="4640262" cy="3481387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77336-F38D-4C41-9CD4-AAD62D51010D}" type="slidenum">
              <a:rPr lang="es-ES" smtClean="0"/>
              <a:pPr/>
              <a:t>38</a:t>
            </a:fld>
            <a:endParaRPr lang="es-E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A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60DABE-FC2C-4A05-A5C4-FD892462FE9D}" type="slidenum">
              <a:rPr lang="es-ES" smtClean="0"/>
              <a:pPr/>
              <a:t>39</a:t>
            </a:fld>
            <a:endParaRPr lang="es-E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621" tIns="43311" rIns="86621" bIns="43311"/>
          <a:lstStyle/>
          <a:p>
            <a:pPr eaLnBrk="1" hangingPunct="1"/>
            <a:endParaRPr lang="es-A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91F02-279F-4FF9-9588-3A884D130542}" type="slidenum">
              <a:rPr lang="es-ES" smtClean="0">
                <a:solidFill>
                  <a:prstClr val="black"/>
                </a:solidFill>
              </a:rPr>
              <a:pPr/>
              <a:t>40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621" tIns="43311" rIns="86621" bIns="43311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1DC99-69F6-4D73-9708-5222FDE0FF58}" type="slidenum">
              <a:rPr lang="es-ES" smtClean="0">
                <a:solidFill>
                  <a:prstClr val="black"/>
                </a:solidFill>
              </a:rPr>
              <a:pPr/>
              <a:t>41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6041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A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4267F9-6EDA-4FDF-BCFF-AABD4B351707}" type="slidenum">
              <a:rPr lang="es-ES" smtClean="0">
                <a:solidFill>
                  <a:prstClr val="black"/>
                </a:solidFill>
              </a:rPr>
              <a:pPr/>
              <a:t>42</a:t>
            </a:fld>
            <a:endParaRPr lang="es-ES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noFill/>
          <a:ln/>
        </p:spPr>
        <p:txBody>
          <a:bodyPr/>
          <a:lstStyle/>
          <a:p>
            <a:pPr eaLnBrk="1" hangingPunct="1"/>
            <a:r>
              <a:rPr lang="es-AR" dirty="0" smtClean="0"/>
              <a:t>La mejora más importante desde el punto de vista de las Ayudas  a la navegación es la instalación de señales tipo Spar.</a:t>
            </a:r>
          </a:p>
          <a:p>
            <a:pPr eaLnBrk="1" hangingPunct="1"/>
            <a:r>
              <a:rPr lang="es-AR" dirty="0" smtClean="0"/>
              <a:t>Altura focal &gt; 8 m</a:t>
            </a:r>
          </a:p>
          <a:p>
            <a:pPr eaLnBrk="1" hangingPunct="1"/>
            <a:r>
              <a:rPr lang="es-AR" dirty="0" smtClean="0"/>
              <a:t>Se observa muy </a:t>
            </a:r>
            <a:r>
              <a:rPr lang="es-AR" dirty="0" err="1" smtClean="0"/>
              <a:t>bie</a:t>
            </a:r>
            <a:r>
              <a:rPr lang="es-AR" dirty="0" smtClean="0"/>
              <a:t>, aún con malas condiciones.</a:t>
            </a:r>
          </a:p>
          <a:p>
            <a:pPr eaLnBrk="1" hangingPunct="1"/>
            <a:r>
              <a:rPr lang="es-AR" dirty="0" smtClean="0"/>
              <a:t>Mantiene su posición</a:t>
            </a:r>
            <a:endParaRPr lang="es-E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FB58-FD15-4FFC-BD67-B2A8F63B75E4}" type="datetime1">
              <a:rPr lang="es-AR"/>
              <a:pPr>
                <a:defRPr/>
              </a:pPr>
              <a:t>27/04/2015</a:t>
            </a:fld>
            <a:endParaRPr lang="es-A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408E9-996E-40CA-AEDB-86E91968F90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buNone/>
              <a:defRPr sz="220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buNone/>
              <a:defRPr sz="46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3A1E0C-A326-4CAB-A6B2-BFE5B87AC06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26%20MARZO%202014%20TIMON%20CLUB\CAP%20SAN%20NICOLAS%20EN%20PUERTO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chart" Target="../charts/char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chart" Target="../charts/char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chart" Target="../charts/chart7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ubtítulo"/>
          <p:cNvSpPr>
            <a:spLocks noGrp="1"/>
          </p:cNvSpPr>
          <p:nvPr>
            <p:ph type="subTitle" idx="1"/>
          </p:nvPr>
        </p:nvSpPr>
        <p:spPr>
          <a:xfrm>
            <a:off x="3131840" y="0"/>
            <a:ext cx="5637010" cy="1844824"/>
          </a:xfrm>
        </p:spPr>
        <p:txBody>
          <a:bodyPr>
            <a:normAutofit/>
          </a:bodyPr>
          <a:lstStyle/>
          <a:p>
            <a:pPr algn="r"/>
            <a:r>
              <a:rPr lang="es-AR" sz="4000" dirty="0" smtClean="0"/>
              <a:t>IX Encuentro Argentino de Transporte Fluvial</a:t>
            </a:r>
          </a:p>
          <a:p>
            <a:endParaRPr lang="es-AR" dirty="0" smtClean="0"/>
          </a:p>
          <a:p>
            <a:endParaRPr lang="en-GB" dirty="0"/>
          </a:p>
        </p:txBody>
      </p:sp>
      <p:sp>
        <p:nvSpPr>
          <p:cNvPr id="4" name="3 CuadroTexto"/>
          <p:cNvSpPr txBox="1"/>
          <p:nvPr/>
        </p:nvSpPr>
        <p:spPr>
          <a:xfrm>
            <a:off x="3779912" y="443711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2400" dirty="0" smtClean="0"/>
              <a:t>Raúl S. Escalante</a:t>
            </a:r>
          </a:p>
          <a:p>
            <a:pPr algn="r"/>
            <a:endParaRPr lang="en-GB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220072" y="56612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2400" dirty="0" smtClean="0"/>
              <a:t>Rosario, Abril 2015</a:t>
            </a:r>
            <a:endParaRPr lang="en-GB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403648" y="2996952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600" dirty="0" smtClean="0"/>
              <a:t>Vía navegable de Santa Fe al Océano</a:t>
            </a:r>
            <a:endParaRPr lang="en-GB" sz="3600" dirty="0"/>
          </a:p>
        </p:txBody>
      </p:sp>
    </p:spTree>
    <p:extLst>
      <p:ext uri="{BB962C8B-B14F-4D97-AF65-F5344CB8AC3E}">
        <p14:creationId xmlns="" xmlns:p14="http://schemas.microsoft.com/office/powerpoint/2010/main" val="31271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1331640" y="1916832"/>
            <a:ext cx="6588224" cy="1772816"/>
          </a:xfrm>
        </p:spPr>
        <p:txBody>
          <a:bodyPr/>
          <a:lstStyle/>
          <a:p>
            <a:pPr>
              <a:buNone/>
            </a:pPr>
            <a:r>
              <a:rPr lang="es-AR" dirty="0" smtClean="0"/>
              <a:t>Portacontenedores</a:t>
            </a:r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838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0"/>
            <a:ext cx="8785225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MAERSK LIRQUEN: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7450 TEUs (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mayor valor registrado en 2011) – 41,01 pies de calado y 286,8 </a:t>
            </a:r>
            <a:r>
              <a:rPr lang="es-AR" sz="2200" dirty="0">
                <a:solidFill>
                  <a:schemeClr val="tx2">
                    <a:lumMod val="75000"/>
                  </a:schemeClr>
                </a:solidFill>
              </a:rPr>
              <a:t>m eslora entra 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perpendiculares.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En 2013 ya ingresaron buques más grandes como el </a:t>
            </a:r>
            <a:r>
              <a:rPr lang="es-AR" sz="2200" b="1" dirty="0" smtClean="0">
                <a:solidFill>
                  <a:schemeClr val="tx2">
                    <a:lumMod val="75000"/>
                  </a:schemeClr>
                </a:solidFill>
              </a:rPr>
              <a:t>CAP SAN LORENZO 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de 9669 TEUs – 45,9 pies de calado y 318,0 m de eslora entre perpendiculares.</a:t>
            </a:r>
            <a:endParaRPr lang="es-AR" sz="2200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6071907" cy="45539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77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P SAN NICOLAS EN PUERT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30324"/>
            <a:ext cx="6512511" cy="1143000"/>
          </a:xfrm>
        </p:spPr>
        <p:txBody>
          <a:bodyPr/>
          <a:lstStyle/>
          <a:p>
            <a:pPr algn="l"/>
            <a:r>
              <a:rPr lang="es-AR" sz="3600" dirty="0" smtClean="0"/>
              <a:t>Portacontenedores</a:t>
            </a:r>
            <a:endParaRPr lang="es-AR" sz="3600" dirty="0"/>
          </a:p>
        </p:txBody>
      </p:sp>
      <p:sp>
        <p:nvSpPr>
          <p:cNvPr id="6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13</a:t>
            </a:fld>
            <a:endParaRPr lang="es-AR" sz="1600" dirty="0"/>
          </a:p>
        </p:txBody>
      </p:sp>
      <p:graphicFrame>
        <p:nvGraphicFramePr>
          <p:cNvPr id="7" name="3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05089289"/>
              </p:ext>
            </p:extLst>
          </p:nvPr>
        </p:nvGraphicFramePr>
        <p:xfrm>
          <a:off x="107504" y="980728"/>
          <a:ext cx="4611241" cy="2681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3 Marcador de contenido"/>
          <p:cNvSpPr txBox="1">
            <a:spLocks/>
          </p:cNvSpPr>
          <p:nvPr/>
        </p:nvSpPr>
        <p:spPr>
          <a:xfrm>
            <a:off x="5148064" y="1340768"/>
            <a:ext cx="3917032" cy="2088232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promedio anual: 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961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buques.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Disminuyen los ingresos a partir del 2011.</a:t>
            </a:r>
          </a:p>
        </p:txBody>
      </p:sp>
      <p:sp>
        <p:nvSpPr>
          <p:cNvPr id="9" name="3 Marcador de contenido"/>
          <p:cNvSpPr txBox="1">
            <a:spLocks/>
          </p:cNvSpPr>
          <p:nvPr/>
        </p:nvSpPr>
        <p:spPr>
          <a:xfrm>
            <a:off x="0" y="4725144"/>
            <a:ext cx="5039544" cy="1512168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mensual: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– 79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Máximo ingreso diario: 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buques</a:t>
            </a:r>
            <a:endParaRPr lang="es-E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endParaRPr lang="es-ES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3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86892198"/>
              </p:ext>
            </p:extLst>
          </p:nvPr>
        </p:nvGraphicFramePr>
        <p:xfrm>
          <a:off x="4848572" y="4149080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95025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r>
              <a:rPr lang="es-AR" sz="3200" dirty="0" smtClean="0"/>
              <a:t>Datos a Septiembre 2014</a:t>
            </a:r>
            <a:br>
              <a:rPr lang="es-AR" sz="3200" dirty="0" smtClean="0"/>
            </a:br>
            <a:endParaRPr lang="en-GB" sz="3200" dirty="0"/>
          </a:p>
        </p:txBody>
      </p:sp>
      <p:graphicFrame>
        <p:nvGraphicFramePr>
          <p:cNvPr id="4" name="1 Gráfico"/>
          <p:cNvGraphicFramePr>
            <a:graphicFrameLocks noGrp="1"/>
          </p:cNvGraphicFramePr>
          <p:nvPr>
            <p:ph sz="quarter" idx="13"/>
          </p:nvPr>
        </p:nvGraphicFramePr>
        <p:xfrm>
          <a:off x="1476375" y="1773238"/>
          <a:ext cx="6400800" cy="347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30324"/>
            <a:ext cx="6512511" cy="1143000"/>
          </a:xfrm>
        </p:spPr>
        <p:txBody>
          <a:bodyPr/>
          <a:lstStyle/>
          <a:p>
            <a:pPr algn="l"/>
            <a:r>
              <a:rPr lang="es-AR" sz="3600" dirty="0" smtClean="0"/>
              <a:t>Portacontenedores</a:t>
            </a:r>
            <a:endParaRPr lang="es-AR" sz="3600" dirty="0"/>
          </a:p>
        </p:txBody>
      </p:sp>
      <p:sp>
        <p:nvSpPr>
          <p:cNvPr id="6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15</a:t>
            </a:fld>
            <a:endParaRPr lang="es-AR" sz="1600" dirty="0"/>
          </a:p>
        </p:txBody>
      </p:sp>
      <p:sp>
        <p:nvSpPr>
          <p:cNvPr id="9" name="8 Rectángulo"/>
          <p:cNvSpPr/>
          <p:nvPr/>
        </p:nvSpPr>
        <p:spPr>
          <a:xfrm>
            <a:off x="5039544" y="764704"/>
            <a:ext cx="4104456" cy="26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182880" fontAlgn="auto">
              <a:spcAft>
                <a:spcPts val="1800"/>
              </a:spcAft>
              <a:buClr>
                <a:schemeClr val="accent6">
                  <a:lumMod val="75000"/>
                </a:schemeClr>
              </a:buClr>
              <a:buSzPct val="130000"/>
              <a:tabLst>
                <a:tab pos="446088" algn="l"/>
              </a:tabLst>
              <a:defRPr/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Participan buques cada vez de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mayor tamaño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incrementándose el rango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de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 &lt; C</a:t>
            </a:r>
            <a:r>
              <a:rPr lang="es-ES" sz="2000" b="1" baseline="-25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48 pies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228600" indent="-18288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30000"/>
              <a:tabLst>
                <a:tab pos="446088" algn="l"/>
              </a:tabLst>
              <a:defRPr/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En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2013,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el 54 % de la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flota tuvo </a:t>
            </a: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s-ES" sz="2000" b="1" baseline="-25000" dirty="0" smtClean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</a:rPr>
              <a:t> &gt; 44 pies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s-E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30114" y="3933056"/>
            <a:ext cx="4314081" cy="26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anchor="ctr"/>
          <a:lstStyle/>
          <a:p>
            <a:pPr marL="228600" indent="-182880" fontAlgn="auto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30000"/>
              <a:tabLst>
                <a:tab pos="446088" algn="l"/>
              </a:tabLst>
              <a:defRPr/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También las esloras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evolucionaron hacia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mayores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valores </a:t>
            </a: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superando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320 </a:t>
            </a: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en 2012.</a:t>
            </a:r>
            <a:endParaRPr lang="es-E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28600" indent="-18288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130000"/>
              <a:tabLst>
                <a:tab pos="446088" algn="l"/>
              </a:tabLst>
              <a:defRPr/>
            </a:pP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En 2013,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el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52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% de la 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flota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fueron unidades con </a:t>
            </a:r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esloras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&gt; 260 m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s-E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2" name="6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41115740"/>
              </p:ext>
            </p:extLst>
          </p:nvPr>
        </p:nvGraphicFramePr>
        <p:xfrm>
          <a:off x="0" y="980728"/>
          <a:ext cx="4992157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8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07241185"/>
              </p:ext>
            </p:extLst>
          </p:nvPr>
        </p:nvGraphicFramePr>
        <p:xfrm>
          <a:off x="4072939" y="3950312"/>
          <a:ext cx="4992157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7789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2" grpId="0" uiExpand="1">
        <p:bldSub>
          <a:bldChart bld="series"/>
        </p:bldSub>
      </p:bldGraphic>
      <p:bldGraphic spid="8" grpId="0" uiExpand="1">
        <p:bldSub>
          <a:bldChart bld="series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025889" y="1707635"/>
            <a:ext cx="4350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s-AR" sz="4800" kern="0" dirty="0" smtClean="0">
                <a:solidFill>
                  <a:srgbClr val="212745"/>
                </a:solidFill>
              </a:rPr>
              <a:t>Buques Tanque</a:t>
            </a:r>
            <a:endParaRPr lang="es-AR" sz="4800" kern="0" dirty="0">
              <a:solidFill>
                <a:srgbClr val="212745"/>
              </a:solidFill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9497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2870125" cy="1008112"/>
          </a:xfrm>
        </p:spPr>
        <p:txBody>
          <a:bodyPr/>
          <a:lstStyle/>
          <a:p>
            <a:pPr algn="l"/>
            <a:r>
              <a:rPr lang="es-AR" sz="3600" dirty="0" smtClean="0"/>
              <a:t>Tanques</a:t>
            </a:r>
            <a:endParaRPr lang="es-AR" sz="3600" dirty="0"/>
          </a:p>
        </p:txBody>
      </p:sp>
      <p:graphicFrame>
        <p:nvGraphicFramePr>
          <p:cNvPr id="5" name="5 Gráfico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2642349471"/>
              </p:ext>
            </p:extLst>
          </p:nvPr>
        </p:nvGraphicFramePr>
        <p:xfrm>
          <a:off x="4499992" y="4005064"/>
          <a:ext cx="44644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59633309"/>
              </p:ext>
            </p:extLst>
          </p:nvPr>
        </p:nvGraphicFramePr>
        <p:xfrm>
          <a:off x="35496" y="908720"/>
          <a:ext cx="4467225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3 Marcador de contenido"/>
          <p:cNvSpPr txBox="1">
            <a:spLocks/>
          </p:cNvSpPr>
          <p:nvPr/>
        </p:nvSpPr>
        <p:spPr>
          <a:xfrm>
            <a:off x="0" y="4221088"/>
            <a:ext cx="4788024" cy="1944216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mensual: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 – 110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Máximo ingreso diario: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buques</a:t>
            </a:r>
            <a:endParaRPr lang="es-E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endParaRPr lang="es-ES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3 Marcador de contenido"/>
          <p:cNvSpPr txBox="1">
            <a:spLocks/>
          </p:cNvSpPr>
          <p:nvPr/>
        </p:nvSpPr>
        <p:spPr>
          <a:xfrm>
            <a:off x="5039544" y="1052736"/>
            <a:ext cx="3917032" cy="2088232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promedio anual: 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1083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buques.</a:t>
            </a:r>
          </a:p>
        </p:txBody>
      </p:sp>
    </p:spTree>
    <p:extLst>
      <p:ext uri="{BB962C8B-B14F-4D97-AF65-F5344CB8AC3E}">
        <p14:creationId xmlns="" xmlns:p14="http://schemas.microsoft.com/office/powerpoint/2010/main" val="10059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068960"/>
            <a:ext cx="5832648" cy="1224136"/>
          </a:xfrm>
        </p:spPr>
        <p:txBody>
          <a:bodyPr/>
          <a:lstStyle/>
          <a:p>
            <a:pPr algn="l">
              <a:buNone/>
            </a:pPr>
            <a:r>
              <a:rPr lang="es-AR" sz="5400" dirty="0" smtClean="0"/>
              <a:t>Car </a:t>
            </a:r>
            <a:r>
              <a:rPr lang="es-AR" sz="5400" dirty="0"/>
              <a:t>C</a:t>
            </a:r>
            <a:r>
              <a:rPr lang="es-AR" sz="5400" dirty="0" smtClean="0"/>
              <a:t>arrier</a:t>
            </a:r>
            <a:endParaRPr lang="es-AR" sz="5400" dirty="0"/>
          </a:p>
        </p:txBody>
      </p:sp>
      <p:sp>
        <p:nvSpPr>
          <p:cNvPr id="4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18</a:t>
            </a:fld>
            <a:endParaRPr lang="es-AR" sz="1600" dirty="0"/>
          </a:p>
        </p:txBody>
      </p:sp>
    </p:spTree>
    <p:extLst>
      <p:ext uri="{BB962C8B-B14F-4D97-AF65-F5344CB8AC3E}">
        <p14:creationId xmlns="" xmlns:p14="http://schemas.microsoft.com/office/powerpoint/2010/main" val="7963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549275"/>
            <a:ext cx="8785225" cy="6048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GRANDE BASILE: 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196,6 </a:t>
            </a:r>
            <a:r>
              <a:rPr lang="es-AR" sz="2200" dirty="0">
                <a:solidFill>
                  <a:schemeClr val="tx2">
                    <a:lumMod val="75000"/>
                  </a:schemeClr>
                </a:solidFill>
              </a:rPr>
              <a:t>m eslora entra 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perpendiculares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mayor valor registrado en 2011) – 30,9 pies de calado y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18.251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TRN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2" y="1340768"/>
            <a:ext cx="6864762" cy="5148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81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Los </a:t>
            </a:r>
            <a:r>
              <a:rPr lang="es-AR" dirty="0" smtClean="0"/>
              <a:t>buques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23492"/>
            <a:ext cx="3600399" cy="1001252"/>
          </a:xfrm>
        </p:spPr>
        <p:txBody>
          <a:bodyPr/>
          <a:lstStyle/>
          <a:p>
            <a:pPr algn="l">
              <a:buNone/>
            </a:pPr>
            <a:r>
              <a:rPr lang="es-AR" dirty="0" smtClean="0"/>
              <a:t>Car carrier</a:t>
            </a:r>
            <a:endParaRPr lang="es-AR" dirty="0"/>
          </a:p>
        </p:txBody>
      </p:sp>
      <p:graphicFrame>
        <p:nvGraphicFramePr>
          <p:cNvPr id="4" name="8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75232949"/>
              </p:ext>
            </p:extLst>
          </p:nvPr>
        </p:nvGraphicFramePr>
        <p:xfrm>
          <a:off x="284287" y="1050523"/>
          <a:ext cx="4755257" cy="3017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20</a:t>
            </a:fld>
            <a:endParaRPr lang="es-AR" sz="1600" dirty="0"/>
          </a:p>
        </p:txBody>
      </p:sp>
      <p:sp>
        <p:nvSpPr>
          <p:cNvPr id="6" name="3 Marcador de contenido"/>
          <p:cNvSpPr txBox="1">
            <a:spLocks/>
          </p:cNvSpPr>
          <p:nvPr/>
        </p:nvSpPr>
        <p:spPr>
          <a:xfrm>
            <a:off x="5060713" y="1628800"/>
            <a:ext cx="3917032" cy="2088232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promedio anual: 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214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buques.</a:t>
            </a:r>
          </a:p>
          <a:p>
            <a:pPr marL="45720" indent="0"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endParaRPr lang="es-ES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8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67227932"/>
              </p:ext>
            </p:extLst>
          </p:nvPr>
        </p:nvGraphicFramePr>
        <p:xfrm>
          <a:off x="5035985" y="4293096"/>
          <a:ext cx="3876675" cy="2290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3 Marcador de contenido"/>
          <p:cNvSpPr txBox="1">
            <a:spLocks/>
          </p:cNvSpPr>
          <p:nvPr/>
        </p:nvSpPr>
        <p:spPr>
          <a:xfrm>
            <a:off x="0" y="4725144"/>
            <a:ext cx="5039544" cy="1512168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mensual: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– 20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Máximo ingreso diario: 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buques</a:t>
            </a:r>
            <a:endParaRPr lang="es-E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endParaRPr lang="es-ES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38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Graphic spid="7" grpId="0">
        <p:bldAsOne/>
      </p:bldGraphic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3789040"/>
            <a:ext cx="7766248" cy="1143000"/>
          </a:xfrm>
        </p:spPr>
        <p:txBody>
          <a:bodyPr/>
          <a:lstStyle/>
          <a:p>
            <a:pPr algn="l">
              <a:buNone/>
            </a:pPr>
            <a:r>
              <a:rPr lang="es-AR" dirty="0" smtClean="0"/>
              <a:t>Cruceros</a:t>
            </a:r>
            <a:endParaRPr lang="es-AR" dirty="0"/>
          </a:p>
        </p:txBody>
      </p:sp>
      <p:sp>
        <p:nvSpPr>
          <p:cNvPr id="4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21</a:t>
            </a:fld>
            <a:endParaRPr lang="es-AR" sz="1600" dirty="0"/>
          </a:p>
        </p:txBody>
      </p:sp>
    </p:spTree>
    <p:extLst>
      <p:ext uri="{BB962C8B-B14F-4D97-AF65-F5344CB8AC3E}">
        <p14:creationId xmlns="" xmlns:p14="http://schemas.microsoft.com/office/powerpoint/2010/main" val="7963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0"/>
            <a:ext cx="8785225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COSTA FORTUNA: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74.481 TRN (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el mayor ingresado en 2011) – 26,9 pies de calado y 230 m eslora entra perpendiculares.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En </a:t>
            </a:r>
            <a:r>
              <a:rPr lang="es-AR" sz="2200" dirty="0">
                <a:solidFill>
                  <a:schemeClr val="tx2">
                    <a:lumMod val="75000"/>
                  </a:schemeClr>
                </a:solidFill>
              </a:rPr>
              <a:t>2013 ingresaron buques más grandes 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como el </a:t>
            </a:r>
            <a:r>
              <a:rPr lang="es-AR" sz="2200" b="1" dirty="0" smtClean="0">
                <a:solidFill>
                  <a:schemeClr val="tx2">
                    <a:lumMod val="75000"/>
                  </a:schemeClr>
                </a:solidFill>
              </a:rPr>
              <a:t>COSTA SERENA</a:t>
            </a:r>
            <a:r>
              <a:rPr lang="es-AR" sz="2200" dirty="0" smtClean="0">
                <a:solidFill>
                  <a:schemeClr val="tx2">
                    <a:lumMod val="75000"/>
                  </a:schemeClr>
                </a:solidFill>
              </a:rPr>
              <a:t>: 87.300 TRN – 27,2 pies de calado y 247,7 m de eslora entre perpendiculares.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6923586" cy="4608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90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23</a:t>
            </a:fld>
            <a:endParaRPr lang="es-AR" sz="1600" dirty="0"/>
          </a:p>
        </p:txBody>
      </p:sp>
      <p:graphicFrame>
        <p:nvGraphicFramePr>
          <p:cNvPr id="7" name="7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7739881"/>
              </p:ext>
            </p:extLst>
          </p:nvPr>
        </p:nvGraphicFramePr>
        <p:xfrm>
          <a:off x="179512" y="1052736"/>
          <a:ext cx="4467225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3 Marcador de contenido"/>
          <p:cNvSpPr txBox="1">
            <a:spLocks/>
          </p:cNvSpPr>
          <p:nvPr/>
        </p:nvSpPr>
        <p:spPr>
          <a:xfrm>
            <a:off x="4932040" y="1412776"/>
            <a:ext cx="3917032" cy="2088232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promedio anual: 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123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buques.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Marcada estacionalidad de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Diciembre a Marzo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79512" y="148846"/>
            <a:ext cx="3600399" cy="1001252"/>
          </a:xfrm>
        </p:spPr>
        <p:txBody>
          <a:bodyPr/>
          <a:lstStyle/>
          <a:p>
            <a:pPr algn="l">
              <a:buNone/>
            </a:pPr>
            <a:r>
              <a:rPr lang="es-AR" dirty="0" smtClean="0"/>
              <a:t>Cruceros</a:t>
            </a:r>
            <a:endParaRPr lang="es-AR" dirty="0"/>
          </a:p>
        </p:txBody>
      </p:sp>
      <p:graphicFrame>
        <p:nvGraphicFramePr>
          <p:cNvPr id="11" name="6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4495480"/>
              </p:ext>
            </p:extLst>
          </p:nvPr>
        </p:nvGraphicFramePr>
        <p:xfrm>
          <a:off x="5007710" y="4149080"/>
          <a:ext cx="395677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3 Marcador de contenido"/>
          <p:cNvSpPr txBox="1">
            <a:spLocks/>
          </p:cNvSpPr>
          <p:nvPr/>
        </p:nvSpPr>
        <p:spPr>
          <a:xfrm>
            <a:off x="107504" y="4509120"/>
            <a:ext cx="4932040" cy="1512168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mensual: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– 49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Máximo ingreso diario: </a:t>
            </a:r>
            <a:r>
              <a:rPr lang="es-E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buques</a:t>
            </a:r>
            <a:endParaRPr lang="es-E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endParaRPr lang="es-ES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24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Graphic spid="11" grpId="0">
        <p:bldAsOne/>
      </p:bldGraphic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3" y="4372168"/>
            <a:ext cx="7766248" cy="1143000"/>
          </a:xfrm>
        </p:spPr>
        <p:txBody>
          <a:bodyPr/>
          <a:lstStyle/>
          <a:p>
            <a:pPr>
              <a:buNone/>
            </a:pPr>
            <a:r>
              <a:rPr lang="es-AR" dirty="0" smtClean="0"/>
              <a:t>Buques Tanque con GNL</a:t>
            </a:r>
            <a:endParaRPr lang="es-AR" dirty="0"/>
          </a:p>
        </p:txBody>
      </p:sp>
      <p:sp>
        <p:nvSpPr>
          <p:cNvPr id="4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24</a:t>
            </a:fld>
            <a:endParaRPr lang="es-AR" sz="1600" dirty="0"/>
          </a:p>
        </p:txBody>
      </p:sp>
    </p:spTree>
    <p:extLst>
      <p:ext uri="{BB962C8B-B14F-4D97-AF65-F5344CB8AC3E}">
        <p14:creationId xmlns="" xmlns:p14="http://schemas.microsoft.com/office/powerpoint/2010/main" val="7963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21477" y="270962"/>
            <a:ext cx="8493555" cy="483542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4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25</a:t>
            </a:fld>
            <a:endParaRPr lang="es-AR" sz="1600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8905" y="299194"/>
            <a:ext cx="9065095" cy="1800200"/>
          </a:xfrm>
        </p:spPr>
        <p:txBody>
          <a:bodyPr/>
          <a:lstStyle/>
          <a:p>
            <a:pPr algn="ctr">
              <a:buNone/>
            </a:pPr>
            <a:r>
              <a:rPr lang="es-AR" sz="4400" dirty="0" smtClean="0"/>
              <a:t>Buque </a:t>
            </a:r>
            <a:r>
              <a:rPr lang="es-AR" sz="4400" dirty="0" err="1" smtClean="0"/>
              <a:t>regasificador</a:t>
            </a:r>
            <a:r>
              <a:rPr lang="es-AR" sz="4400" dirty="0" smtClean="0"/>
              <a:t> EXEMPLAR</a:t>
            </a:r>
            <a:endParaRPr lang="es-AR" sz="4400" dirty="0"/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345688" y="5009765"/>
            <a:ext cx="8645131" cy="1843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Desde Mayo 2011 permanece amarrado en la dársena de Escobar  donde periódicamente recibe buques de aprovisionamiento. </a:t>
            </a:r>
          </a:p>
          <a:p>
            <a:pPr marL="45720" indent="0">
              <a:buNone/>
            </a:pPr>
            <a:r>
              <a:rPr lang="es-ES" u="sng" dirty="0" smtClean="0">
                <a:solidFill>
                  <a:schemeClr val="tx2">
                    <a:lumMod val="50000"/>
                  </a:schemeClr>
                </a:solidFill>
              </a:rPr>
              <a:t>Dimensiones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: C</a:t>
            </a:r>
            <a:r>
              <a:rPr lang="es-ES" baseline="-25000" dirty="0" smtClean="0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 = 12,19 m (40 pies); Eslora = 280,0 m y TRN = 30.108 unidades.</a:t>
            </a:r>
            <a:endParaRPr lang="es-A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4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549275"/>
            <a:ext cx="8785225" cy="590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ES" sz="22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ES" sz="22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ES" sz="22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s-ES" sz="22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446088" algn="l"/>
              </a:tabLst>
              <a:defRPr/>
            </a:pPr>
            <a:endParaRPr lang="en-US" sz="22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3" y="0"/>
            <a:ext cx="9011867" cy="67731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5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23492"/>
            <a:ext cx="5400600" cy="1073260"/>
          </a:xfrm>
        </p:spPr>
        <p:txBody>
          <a:bodyPr/>
          <a:lstStyle/>
          <a:p>
            <a:pPr algn="l">
              <a:buNone/>
            </a:pPr>
            <a:r>
              <a:rPr lang="es-AR" dirty="0" smtClean="0"/>
              <a:t>Tanques con GNL</a:t>
            </a:r>
            <a:endParaRPr lang="es-AR" dirty="0"/>
          </a:p>
        </p:txBody>
      </p:sp>
      <p:sp>
        <p:nvSpPr>
          <p:cNvPr id="5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27</a:t>
            </a:fld>
            <a:endParaRPr lang="es-AR" sz="1600" dirty="0"/>
          </a:p>
        </p:txBody>
      </p:sp>
      <p:graphicFrame>
        <p:nvGraphicFramePr>
          <p:cNvPr id="6" name="9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23154776"/>
              </p:ext>
            </p:extLst>
          </p:nvPr>
        </p:nvGraphicFramePr>
        <p:xfrm>
          <a:off x="755576" y="1340768"/>
          <a:ext cx="3590924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3 Marcador de contenido"/>
          <p:cNvSpPr txBox="1">
            <a:spLocks/>
          </p:cNvSpPr>
          <p:nvPr/>
        </p:nvSpPr>
        <p:spPr>
          <a:xfrm>
            <a:off x="5039544" y="1412776"/>
            <a:ext cx="3852936" cy="4680520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promedio anual: 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buques (2 años).</a:t>
            </a:r>
          </a:p>
          <a:p>
            <a:pPr>
              <a:spcBef>
                <a:spcPts val="0"/>
              </a:spcBef>
              <a:spcAft>
                <a:spcPts val="18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Acceso con reserva de canal y asistencia de remolcadores.</a:t>
            </a:r>
          </a:p>
          <a:p>
            <a:pPr>
              <a:spcBef>
                <a:spcPts val="0"/>
              </a:spcBef>
              <a:spcAft>
                <a:spcPts val="18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Son buques con grandes esloras. Del 30 al 40 % de los ingresos tienen </a:t>
            </a:r>
            <a:r>
              <a:rPr lang="es-ES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Epp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260 m. 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446088" algn="l"/>
              </a:tabLst>
              <a:defRPr/>
            </a:pPr>
            <a:endParaRPr lang="es-ES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8" name="5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77051039"/>
              </p:ext>
            </p:extLst>
          </p:nvPr>
        </p:nvGraphicFramePr>
        <p:xfrm>
          <a:off x="683568" y="4005064"/>
          <a:ext cx="4200525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8843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Graphic spid="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Buques Graneleros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743200" y="4400550"/>
            <a:ext cx="4648200" cy="1924050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MX" sz="2000" b="1">
                <a:latin typeface="Arial" charset="0"/>
              </a:rPr>
              <a:t>Nombre:  	 EVER VICTORY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MX" sz="2000" b="1">
                <a:latin typeface="Arial" charset="0"/>
              </a:rPr>
              <a:t>Eslora:	    	 225,0 m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MX" sz="2000" b="1">
                <a:latin typeface="Arial" charset="0"/>
              </a:rPr>
              <a:t>Manga:    	 32,2 m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MX" sz="2000" b="1">
                <a:latin typeface="Arial" charset="0"/>
              </a:rPr>
              <a:t>Calado dis: 	 43,2 pies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s-MX" sz="2000" b="1">
                <a:latin typeface="Arial" charset="0"/>
              </a:rPr>
              <a:t>Dwt:	   	 69.146</a:t>
            </a:r>
            <a:endParaRPr lang="es-ES" sz="2000" b="1">
              <a:latin typeface="Arial" charset="0"/>
            </a:endParaRPr>
          </a:p>
        </p:txBody>
      </p:sp>
      <p:pic>
        <p:nvPicPr>
          <p:cNvPr id="14340" name="Picture 4" descr="C:\Juan M. Viscardi\SG\PAnamax0003.JPG"/>
          <p:cNvPicPr>
            <a:picLocks noChangeAspect="1" noChangeArrowheads="1"/>
          </p:cNvPicPr>
          <p:nvPr/>
        </p:nvPicPr>
        <p:blipFill>
          <a:blip r:embed="rId4" cstate="print"/>
          <a:srcRect l="4784" t="4007" r="3360" b="2463"/>
          <a:stretch>
            <a:fillRect/>
          </a:stretch>
        </p:blipFill>
        <p:spPr bwMode="auto">
          <a:xfrm>
            <a:off x="2133600" y="152400"/>
            <a:ext cx="67818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152400" y="30480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/>
              <a:t>Panamax</a:t>
            </a:r>
          </a:p>
        </p:txBody>
      </p:sp>
      <p:sp>
        <p:nvSpPr>
          <p:cNvPr id="48133" name="4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7CFEC5-F2BB-4D63-B949-82A214C226DC}" type="slidenum">
              <a:rPr lang="es-ES" smtClean="0"/>
              <a:pPr/>
              <a:t>29</a:t>
            </a:fld>
            <a:endParaRPr lang="es-ES" smtClean="0"/>
          </a:p>
        </p:txBody>
      </p:sp>
    </p:spTree>
  </p:cSld>
  <p:clrMapOvr>
    <a:masterClrMapping/>
  </p:clrMapOvr>
  <p:transition spd="slow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 idx="4294967295"/>
          </p:nvPr>
        </p:nvSpPr>
        <p:spPr>
          <a:xfrm>
            <a:off x="11661" y="116632"/>
            <a:ext cx="8928992" cy="864096"/>
          </a:xfrm>
        </p:spPr>
        <p:txBody>
          <a:bodyPr/>
          <a:lstStyle/>
          <a:p>
            <a:r>
              <a:rPr lang="es-AR" sz="2800" dirty="0"/>
              <a:t>Pasos por </a:t>
            </a:r>
            <a:r>
              <a:rPr lang="es-AR" sz="2800" dirty="0" smtClean="0"/>
              <a:t>Recalada (18 años): </a:t>
            </a:r>
            <a:r>
              <a:rPr lang="es-AR" sz="2800" dirty="0"/>
              <a:t>ingresos + egresos</a:t>
            </a:r>
          </a:p>
        </p:txBody>
      </p:sp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61948743"/>
              </p:ext>
            </p:extLst>
          </p:nvPr>
        </p:nvGraphicFramePr>
        <p:xfrm>
          <a:off x="107504" y="764704"/>
          <a:ext cx="8496944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7236296" y="990108"/>
            <a:ext cx="163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158.833</a:t>
            </a:r>
            <a:endParaRPr lang="es-A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10 CuadroTexto"/>
          <p:cNvSpPr txBox="1"/>
          <p:nvPr/>
        </p:nvSpPr>
        <p:spPr>
          <a:xfrm>
            <a:off x="7824423" y="360242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1600" b="1" dirty="0" smtClean="0"/>
              <a:t>35.710</a:t>
            </a:r>
            <a:endParaRPr lang="es-AR" sz="1600" b="1" dirty="0"/>
          </a:p>
        </p:txBody>
      </p:sp>
      <p:sp>
        <p:nvSpPr>
          <p:cNvPr id="8" name="10 CuadroTexto"/>
          <p:cNvSpPr txBox="1"/>
          <p:nvPr/>
        </p:nvSpPr>
        <p:spPr>
          <a:xfrm>
            <a:off x="7824423" y="292494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1600" b="1" dirty="0" smtClean="0"/>
              <a:t>30.965</a:t>
            </a:r>
            <a:endParaRPr lang="es-AR" sz="1600" b="1" dirty="0"/>
          </a:p>
        </p:txBody>
      </p:sp>
      <p:sp>
        <p:nvSpPr>
          <p:cNvPr id="9" name="10 CuadroTexto"/>
          <p:cNvSpPr txBox="1"/>
          <p:nvPr/>
        </p:nvSpPr>
        <p:spPr>
          <a:xfrm>
            <a:off x="7824423" y="220486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1600" b="1" dirty="0" smtClean="0"/>
              <a:t>21.112</a:t>
            </a:r>
            <a:endParaRPr lang="es-AR" sz="1600" b="1" dirty="0"/>
          </a:p>
        </p:txBody>
      </p:sp>
      <p:sp>
        <p:nvSpPr>
          <p:cNvPr id="10" name="10 CuadroTexto"/>
          <p:cNvSpPr txBox="1"/>
          <p:nvPr/>
        </p:nvSpPr>
        <p:spPr>
          <a:xfrm>
            <a:off x="7835999" y="172229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1600" b="1" dirty="0" smtClean="0"/>
              <a:t>16.179</a:t>
            </a:r>
            <a:endParaRPr lang="es-AR" sz="16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812360" y="458112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1600" b="1" dirty="0" smtClean="0"/>
              <a:t>54.867</a:t>
            </a:r>
            <a:endParaRPr lang="es-AR" sz="1600" b="1" dirty="0"/>
          </a:p>
        </p:txBody>
      </p:sp>
      <p:sp>
        <p:nvSpPr>
          <p:cNvPr id="2" name="1 Flecha derecha"/>
          <p:cNvSpPr/>
          <p:nvPr/>
        </p:nvSpPr>
        <p:spPr>
          <a:xfrm rot="5400000" flipV="1">
            <a:off x="8047612" y="1384173"/>
            <a:ext cx="190752" cy="178663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="" xmlns:p14="http://schemas.microsoft.com/office/powerpoint/2010/main" val="3880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720080"/>
          </a:xfrm>
        </p:spPr>
        <p:txBody>
          <a:bodyPr/>
          <a:lstStyle/>
          <a:p>
            <a:r>
              <a:rPr lang="en-GB" sz="3200" dirty="0" err="1" smtClean="0"/>
              <a:t>Número</a:t>
            </a:r>
            <a:r>
              <a:rPr lang="en-GB" sz="3200" dirty="0" smtClean="0"/>
              <a:t> de </a:t>
            </a:r>
            <a:r>
              <a:rPr lang="en-GB" sz="3200" dirty="0" err="1" smtClean="0"/>
              <a:t>buques</a:t>
            </a:r>
            <a:r>
              <a:rPr lang="en-GB" sz="3200" dirty="0" smtClean="0"/>
              <a:t> </a:t>
            </a:r>
            <a:r>
              <a:rPr lang="en-GB" sz="3200" dirty="0" err="1" smtClean="0"/>
              <a:t>graneleros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lang="en-GB" sz="3200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187624" y="1556792"/>
          <a:ext cx="7056784" cy="2529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48472"/>
                <a:gridCol w="28083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rgbClr val="0000CC"/>
                          </a:solidFill>
                        </a:rPr>
                        <a:t>Tamaño</a:t>
                      </a:r>
                      <a:r>
                        <a:rPr lang="en-GB" sz="2400" dirty="0" smtClean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en-GB" sz="2400" dirty="0" err="1" smtClean="0">
                          <a:solidFill>
                            <a:srgbClr val="0000CC"/>
                          </a:solidFill>
                        </a:rPr>
                        <a:t>Tipo</a:t>
                      </a:r>
                      <a:endParaRPr lang="en-GB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rgbClr val="0000CC"/>
                          </a:solidFill>
                        </a:rPr>
                        <a:t>Cantidad</a:t>
                      </a:r>
                      <a:endParaRPr lang="en-GB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Cape Size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1,500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/>
                        <a:t>Panamax</a:t>
                      </a:r>
                      <a:r>
                        <a:rPr lang="en-GB" sz="2800" dirty="0" smtClean="0"/>
                        <a:t>/</a:t>
                      </a:r>
                      <a:r>
                        <a:rPr lang="en-GB" sz="2800" dirty="0" err="1" smtClean="0"/>
                        <a:t>PostPanamax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3,000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Handy Max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3,500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Handy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4,000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331640" y="4653136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/>
              <a:t>Flota</a:t>
            </a:r>
            <a:r>
              <a:rPr lang="en-GB" sz="2800" dirty="0" smtClean="0"/>
              <a:t> </a:t>
            </a:r>
            <a:r>
              <a:rPr lang="en-GB" sz="2800" dirty="0" err="1" smtClean="0"/>
              <a:t>mundial</a:t>
            </a:r>
            <a:r>
              <a:rPr lang="en-GB" sz="2800" dirty="0" smtClean="0"/>
              <a:t> de </a:t>
            </a:r>
            <a:r>
              <a:rPr lang="en-GB" sz="2800" dirty="0" err="1" smtClean="0"/>
              <a:t>buques</a:t>
            </a:r>
            <a:r>
              <a:rPr lang="en-GB" sz="2800" dirty="0" smtClean="0"/>
              <a:t> </a:t>
            </a:r>
            <a:r>
              <a:rPr lang="en-GB" sz="2800" dirty="0" err="1" smtClean="0"/>
              <a:t>graneleros</a:t>
            </a:r>
            <a:r>
              <a:rPr lang="en-GB" sz="2800" dirty="0" smtClean="0"/>
              <a:t> 12,000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" y="15631"/>
            <a:ext cx="5508104" cy="103710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s-AR" dirty="0" smtClean="0"/>
              <a:t>Graneleros</a:t>
            </a:r>
            <a:endParaRPr lang="es-AR" dirty="0"/>
          </a:p>
        </p:txBody>
      </p:sp>
      <p:sp>
        <p:nvSpPr>
          <p:cNvPr id="5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35825" y="115888"/>
            <a:ext cx="1828800" cy="365125"/>
          </a:xfrm>
        </p:spPr>
        <p:txBody>
          <a:bodyPr/>
          <a:lstStyle/>
          <a:p>
            <a:pPr algn="r">
              <a:defRPr/>
            </a:pPr>
            <a:fld id="{64B90BF6-087D-4C69-9455-D58AFA5B409E}" type="slidenum">
              <a:rPr lang="es-AR" sz="1600"/>
              <a:pPr algn="r">
                <a:defRPr/>
              </a:pPr>
              <a:t>31</a:t>
            </a:fld>
            <a:endParaRPr lang="es-AR" sz="1600" dirty="0"/>
          </a:p>
        </p:txBody>
      </p:sp>
      <p:sp>
        <p:nvSpPr>
          <p:cNvPr id="7" name="3 Marcador de contenido"/>
          <p:cNvSpPr txBox="1">
            <a:spLocks/>
          </p:cNvSpPr>
          <p:nvPr/>
        </p:nvSpPr>
        <p:spPr>
          <a:xfrm>
            <a:off x="5522913" y="1844675"/>
            <a:ext cx="3621087" cy="1800225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promedio anual: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1797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buques.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En 1996 ingresaron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1025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graphicFrame>
        <p:nvGraphicFramePr>
          <p:cNvPr id="5125" name="2 Gráfico"/>
          <p:cNvGraphicFramePr>
            <a:graphicFrameLocks/>
          </p:cNvGraphicFramePr>
          <p:nvPr/>
        </p:nvGraphicFramePr>
        <p:xfrm>
          <a:off x="127000" y="930275"/>
          <a:ext cx="5286375" cy="3486150"/>
        </p:xfrm>
        <a:graphic>
          <a:graphicData uri="http://schemas.openxmlformats.org/presentationml/2006/ole">
            <p:oleObj spid="_x0000_s1032" r:id="rId3" imgW="5285690" imgH="3481118" progId="Excel.Sheet.8">
              <p:embed/>
            </p:oleObj>
          </a:graphicData>
        </a:graphic>
      </p:graphicFrame>
      <p:pic>
        <p:nvPicPr>
          <p:cNvPr id="6" name="2 Gráfico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550" y="4291013"/>
            <a:ext cx="3962400" cy="2451100"/>
          </a:xfrm>
          <a:prstGeom prst="rect">
            <a:avLst/>
          </a:prstGeom>
          <a:noFill/>
        </p:spPr>
      </p:pic>
      <p:sp>
        <p:nvSpPr>
          <p:cNvPr id="9" name="3 Marcador de contenido"/>
          <p:cNvSpPr txBox="1">
            <a:spLocks/>
          </p:cNvSpPr>
          <p:nvPr/>
        </p:nvSpPr>
        <p:spPr>
          <a:xfrm>
            <a:off x="0" y="4724400"/>
            <a:ext cx="5040313" cy="1512888"/>
          </a:xfrm>
          <a:prstGeom prst="rect">
            <a:avLst/>
          </a:prstGeom>
          <a:noFill/>
          <a:ln w="15875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None/>
              <a:tabLst>
                <a:tab pos="446088" algn="l"/>
              </a:tabLst>
              <a:defRPr/>
            </a:pPr>
            <a:r>
              <a:rPr lang="es-E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pPr marL="45720" indent="0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Ingreso mensual: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 – 234</a:t>
            </a:r>
          </a:p>
          <a:p>
            <a:pPr marL="45720" indent="0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tabLst>
                <a:tab pos="446088" algn="l"/>
              </a:tabLst>
              <a:defRPr/>
            </a:pP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Máximo ingreso diario: 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buques</a:t>
            </a:r>
            <a:endParaRPr lang="es-E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tabLst>
                <a:tab pos="446088" algn="l"/>
              </a:tabLst>
              <a:defRPr/>
            </a:pPr>
            <a:endParaRPr lang="es-ES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1423" y="0"/>
            <a:ext cx="8229600" cy="980728"/>
          </a:xfrm>
        </p:spPr>
        <p:txBody>
          <a:bodyPr>
            <a:normAutofit/>
          </a:bodyPr>
          <a:lstStyle/>
          <a:p>
            <a:r>
              <a:rPr 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Tráfico 2013 – Ingreso de buques Graneleros</a:t>
            </a:r>
            <a:endParaRPr lang="es-A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68300" y="817563"/>
            <a:ext cx="8407400" cy="5226050"/>
            <a:chOff x="232" y="515"/>
            <a:chExt cx="5296" cy="329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2" y="515"/>
              <a:ext cx="5296" cy="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grpSp>
          <p:nvGrpSpPr>
            <p:cNvPr id="5" name="Group 205"/>
            <p:cNvGrpSpPr>
              <a:grpSpLocks/>
            </p:cNvGrpSpPr>
            <p:nvPr/>
          </p:nvGrpSpPr>
          <p:grpSpPr bwMode="auto">
            <a:xfrm>
              <a:off x="1664" y="1873"/>
              <a:ext cx="2935" cy="1824"/>
              <a:chOff x="1664" y="1873"/>
              <a:chExt cx="2935" cy="1824"/>
            </a:xfrm>
          </p:grpSpPr>
          <p:sp>
            <p:nvSpPr>
              <p:cNvPr id="11231" name="Rectangle 5"/>
              <p:cNvSpPr>
                <a:spLocks noChangeArrowheads="1"/>
              </p:cNvSpPr>
              <p:nvPr/>
            </p:nvSpPr>
            <p:spPr bwMode="auto">
              <a:xfrm>
                <a:off x="3629" y="3619"/>
                <a:ext cx="40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Subsección 1.1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32" name="Rectangle 6"/>
              <p:cNvSpPr>
                <a:spLocks noChangeArrowheads="1"/>
              </p:cNvSpPr>
              <p:nvPr/>
            </p:nvSpPr>
            <p:spPr bwMode="auto">
              <a:xfrm>
                <a:off x="2679" y="3609"/>
                <a:ext cx="40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Subsección 1.2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33" name="Rectangle 7"/>
              <p:cNvSpPr>
                <a:spLocks noChangeArrowheads="1"/>
              </p:cNvSpPr>
              <p:nvPr/>
            </p:nvSpPr>
            <p:spPr bwMode="auto">
              <a:xfrm>
                <a:off x="1664" y="3605"/>
                <a:ext cx="40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Subsección 1.3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34" name="Line 8"/>
              <p:cNvSpPr>
                <a:spLocks noChangeShapeType="1"/>
              </p:cNvSpPr>
              <p:nvPr/>
            </p:nvSpPr>
            <p:spPr bwMode="auto">
              <a:xfrm>
                <a:off x="4372" y="1873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35" name="Line 9"/>
              <p:cNvSpPr>
                <a:spLocks noChangeShapeType="1"/>
              </p:cNvSpPr>
              <p:nvPr/>
            </p:nvSpPr>
            <p:spPr bwMode="auto">
              <a:xfrm>
                <a:off x="4372" y="192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36" name="Line 10"/>
              <p:cNvSpPr>
                <a:spLocks noChangeShapeType="1"/>
              </p:cNvSpPr>
              <p:nvPr/>
            </p:nvSpPr>
            <p:spPr bwMode="auto">
              <a:xfrm>
                <a:off x="4372" y="198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37" name="Line 11"/>
              <p:cNvSpPr>
                <a:spLocks noChangeShapeType="1"/>
              </p:cNvSpPr>
              <p:nvPr/>
            </p:nvSpPr>
            <p:spPr bwMode="auto">
              <a:xfrm>
                <a:off x="4372" y="204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38" name="Line 12"/>
              <p:cNvSpPr>
                <a:spLocks noChangeShapeType="1"/>
              </p:cNvSpPr>
              <p:nvPr/>
            </p:nvSpPr>
            <p:spPr bwMode="auto">
              <a:xfrm>
                <a:off x="4372" y="210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39" name="Line 13"/>
              <p:cNvSpPr>
                <a:spLocks noChangeShapeType="1"/>
              </p:cNvSpPr>
              <p:nvPr/>
            </p:nvSpPr>
            <p:spPr bwMode="auto">
              <a:xfrm>
                <a:off x="4372" y="216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0" name="Line 14"/>
              <p:cNvSpPr>
                <a:spLocks noChangeShapeType="1"/>
              </p:cNvSpPr>
              <p:nvPr/>
            </p:nvSpPr>
            <p:spPr bwMode="auto">
              <a:xfrm>
                <a:off x="4372" y="222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1" name="Line 15"/>
              <p:cNvSpPr>
                <a:spLocks noChangeShapeType="1"/>
              </p:cNvSpPr>
              <p:nvPr/>
            </p:nvSpPr>
            <p:spPr bwMode="auto">
              <a:xfrm>
                <a:off x="4372" y="228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2" name="Line 16"/>
              <p:cNvSpPr>
                <a:spLocks noChangeShapeType="1"/>
              </p:cNvSpPr>
              <p:nvPr/>
            </p:nvSpPr>
            <p:spPr bwMode="auto">
              <a:xfrm>
                <a:off x="4372" y="2340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3" name="Line 17"/>
              <p:cNvSpPr>
                <a:spLocks noChangeShapeType="1"/>
              </p:cNvSpPr>
              <p:nvPr/>
            </p:nvSpPr>
            <p:spPr bwMode="auto">
              <a:xfrm>
                <a:off x="4372" y="2399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4" name="Line 18"/>
              <p:cNvSpPr>
                <a:spLocks noChangeShapeType="1"/>
              </p:cNvSpPr>
              <p:nvPr/>
            </p:nvSpPr>
            <p:spPr bwMode="auto">
              <a:xfrm>
                <a:off x="4372" y="245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5" name="Line 19"/>
              <p:cNvSpPr>
                <a:spLocks noChangeShapeType="1"/>
              </p:cNvSpPr>
              <p:nvPr/>
            </p:nvSpPr>
            <p:spPr bwMode="auto">
              <a:xfrm>
                <a:off x="4372" y="2517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6" name="Line 20"/>
              <p:cNvSpPr>
                <a:spLocks noChangeShapeType="1"/>
              </p:cNvSpPr>
              <p:nvPr/>
            </p:nvSpPr>
            <p:spPr bwMode="auto">
              <a:xfrm>
                <a:off x="4372" y="257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7" name="Line 21"/>
              <p:cNvSpPr>
                <a:spLocks noChangeShapeType="1"/>
              </p:cNvSpPr>
              <p:nvPr/>
            </p:nvSpPr>
            <p:spPr bwMode="auto">
              <a:xfrm>
                <a:off x="4372" y="263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8" name="Line 22"/>
              <p:cNvSpPr>
                <a:spLocks noChangeShapeType="1"/>
              </p:cNvSpPr>
              <p:nvPr/>
            </p:nvSpPr>
            <p:spPr bwMode="auto">
              <a:xfrm>
                <a:off x="4372" y="269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49" name="Line 23"/>
              <p:cNvSpPr>
                <a:spLocks noChangeShapeType="1"/>
              </p:cNvSpPr>
              <p:nvPr/>
            </p:nvSpPr>
            <p:spPr bwMode="auto">
              <a:xfrm>
                <a:off x="4372" y="275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0" name="Line 24"/>
              <p:cNvSpPr>
                <a:spLocks noChangeShapeType="1"/>
              </p:cNvSpPr>
              <p:nvPr/>
            </p:nvSpPr>
            <p:spPr bwMode="auto">
              <a:xfrm>
                <a:off x="4372" y="281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1" name="Line 25"/>
              <p:cNvSpPr>
                <a:spLocks noChangeShapeType="1"/>
              </p:cNvSpPr>
              <p:nvPr/>
            </p:nvSpPr>
            <p:spPr bwMode="auto">
              <a:xfrm>
                <a:off x="4372" y="287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2" name="Line 26"/>
              <p:cNvSpPr>
                <a:spLocks noChangeShapeType="1"/>
              </p:cNvSpPr>
              <p:nvPr/>
            </p:nvSpPr>
            <p:spPr bwMode="auto">
              <a:xfrm>
                <a:off x="4372" y="292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3" name="Line 27"/>
              <p:cNvSpPr>
                <a:spLocks noChangeShapeType="1"/>
              </p:cNvSpPr>
              <p:nvPr/>
            </p:nvSpPr>
            <p:spPr bwMode="auto">
              <a:xfrm>
                <a:off x="4372" y="298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4" name="Line 28"/>
              <p:cNvSpPr>
                <a:spLocks noChangeShapeType="1"/>
              </p:cNvSpPr>
              <p:nvPr/>
            </p:nvSpPr>
            <p:spPr bwMode="auto">
              <a:xfrm>
                <a:off x="4372" y="304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5" name="Line 29"/>
              <p:cNvSpPr>
                <a:spLocks noChangeShapeType="1"/>
              </p:cNvSpPr>
              <p:nvPr/>
            </p:nvSpPr>
            <p:spPr bwMode="auto">
              <a:xfrm>
                <a:off x="4372" y="310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6" name="Line 30"/>
              <p:cNvSpPr>
                <a:spLocks noChangeShapeType="1"/>
              </p:cNvSpPr>
              <p:nvPr/>
            </p:nvSpPr>
            <p:spPr bwMode="auto">
              <a:xfrm>
                <a:off x="4372" y="316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7" name="Line 31"/>
              <p:cNvSpPr>
                <a:spLocks noChangeShapeType="1"/>
              </p:cNvSpPr>
              <p:nvPr/>
            </p:nvSpPr>
            <p:spPr bwMode="auto">
              <a:xfrm>
                <a:off x="4372" y="322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8" name="Line 32"/>
              <p:cNvSpPr>
                <a:spLocks noChangeShapeType="1"/>
              </p:cNvSpPr>
              <p:nvPr/>
            </p:nvSpPr>
            <p:spPr bwMode="auto">
              <a:xfrm>
                <a:off x="4372" y="328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59" name="Line 33"/>
              <p:cNvSpPr>
                <a:spLocks noChangeShapeType="1"/>
              </p:cNvSpPr>
              <p:nvPr/>
            </p:nvSpPr>
            <p:spPr bwMode="auto">
              <a:xfrm>
                <a:off x="4372" y="334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0" name="Line 34"/>
              <p:cNvSpPr>
                <a:spLocks noChangeShapeType="1"/>
              </p:cNvSpPr>
              <p:nvPr/>
            </p:nvSpPr>
            <p:spPr bwMode="auto">
              <a:xfrm>
                <a:off x="4372" y="340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1" name="Line 35"/>
              <p:cNvSpPr>
                <a:spLocks noChangeShapeType="1"/>
              </p:cNvSpPr>
              <p:nvPr/>
            </p:nvSpPr>
            <p:spPr bwMode="auto">
              <a:xfrm>
                <a:off x="4372" y="346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2" name="Line 36"/>
              <p:cNvSpPr>
                <a:spLocks noChangeShapeType="1"/>
              </p:cNvSpPr>
              <p:nvPr/>
            </p:nvSpPr>
            <p:spPr bwMode="auto">
              <a:xfrm>
                <a:off x="4372" y="351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3" name="Line 37"/>
              <p:cNvSpPr>
                <a:spLocks noChangeShapeType="1"/>
              </p:cNvSpPr>
              <p:nvPr/>
            </p:nvSpPr>
            <p:spPr bwMode="auto">
              <a:xfrm>
                <a:off x="4372" y="35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4" name="Line 38"/>
              <p:cNvSpPr>
                <a:spLocks noChangeShapeType="1"/>
              </p:cNvSpPr>
              <p:nvPr/>
            </p:nvSpPr>
            <p:spPr bwMode="auto">
              <a:xfrm>
                <a:off x="4372" y="3637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5" name="Freeform 39"/>
              <p:cNvSpPr>
                <a:spLocks/>
              </p:cNvSpPr>
              <p:nvPr/>
            </p:nvSpPr>
            <p:spPr bwMode="auto">
              <a:xfrm>
                <a:off x="4162" y="2631"/>
                <a:ext cx="16" cy="10"/>
              </a:xfrm>
              <a:custGeom>
                <a:avLst/>
                <a:gdLst>
                  <a:gd name="T0" fmla="*/ 6 w 16"/>
                  <a:gd name="T1" fmla="*/ 0 h 10"/>
                  <a:gd name="T2" fmla="*/ 0 w 16"/>
                  <a:gd name="T3" fmla="*/ 3 h 10"/>
                  <a:gd name="T4" fmla="*/ 0 w 16"/>
                  <a:gd name="T5" fmla="*/ 10 h 10"/>
                  <a:gd name="T6" fmla="*/ 2 w 16"/>
                  <a:gd name="T7" fmla="*/ 10 h 10"/>
                  <a:gd name="T8" fmla="*/ 9 w 16"/>
                  <a:gd name="T9" fmla="*/ 7 h 10"/>
                  <a:gd name="T10" fmla="*/ 11 w 16"/>
                  <a:gd name="T11" fmla="*/ 5 h 10"/>
                  <a:gd name="T12" fmla="*/ 16 w 16"/>
                  <a:gd name="T13" fmla="*/ 2 h 10"/>
                  <a:gd name="T14" fmla="*/ 6 w 1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0">
                    <a:moveTo>
                      <a:pt x="6" y="0"/>
                    </a:moveTo>
                    <a:lnTo>
                      <a:pt x="0" y="3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9" y="7"/>
                    </a:lnTo>
                    <a:lnTo>
                      <a:pt x="11" y="5"/>
                    </a:lnTo>
                    <a:lnTo>
                      <a:pt x="16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6" name="Freeform 40"/>
              <p:cNvSpPr>
                <a:spLocks/>
              </p:cNvSpPr>
              <p:nvPr/>
            </p:nvSpPr>
            <p:spPr bwMode="auto">
              <a:xfrm>
                <a:off x="4168" y="2620"/>
                <a:ext cx="18" cy="59"/>
              </a:xfrm>
              <a:custGeom>
                <a:avLst/>
                <a:gdLst>
                  <a:gd name="T0" fmla="*/ 18 w 18"/>
                  <a:gd name="T1" fmla="*/ 0 h 59"/>
                  <a:gd name="T2" fmla="*/ 13 w 18"/>
                  <a:gd name="T3" fmla="*/ 0 h 59"/>
                  <a:gd name="T4" fmla="*/ 11 w 18"/>
                  <a:gd name="T5" fmla="*/ 3 h 59"/>
                  <a:gd name="T6" fmla="*/ 6 w 18"/>
                  <a:gd name="T7" fmla="*/ 8 h 59"/>
                  <a:gd name="T8" fmla="*/ 6 w 18"/>
                  <a:gd name="T9" fmla="*/ 8 h 59"/>
                  <a:gd name="T10" fmla="*/ 0 w 18"/>
                  <a:gd name="T11" fmla="*/ 11 h 59"/>
                  <a:gd name="T12" fmla="*/ 10 w 18"/>
                  <a:gd name="T13" fmla="*/ 13 h 59"/>
                  <a:gd name="T14" fmla="*/ 10 w 18"/>
                  <a:gd name="T15" fmla="*/ 59 h 59"/>
                  <a:gd name="T16" fmla="*/ 18 w 18"/>
                  <a:gd name="T17" fmla="*/ 59 h 59"/>
                  <a:gd name="T18" fmla="*/ 18 w 18"/>
                  <a:gd name="T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59">
                    <a:moveTo>
                      <a:pt x="18" y="0"/>
                    </a:moveTo>
                    <a:lnTo>
                      <a:pt x="13" y="0"/>
                    </a:lnTo>
                    <a:lnTo>
                      <a:pt x="11" y="3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0" y="11"/>
                    </a:lnTo>
                    <a:lnTo>
                      <a:pt x="10" y="13"/>
                    </a:lnTo>
                    <a:lnTo>
                      <a:pt x="10" y="59"/>
                    </a:lnTo>
                    <a:lnTo>
                      <a:pt x="18" y="5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7" name="Freeform 41"/>
              <p:cNvSpPr>
                <a:spLocks/>
              </p:cNvSpPr>
              <p:nvPr/>
            </p:nvSpPr>
            <p:spPr bwMode="auto">
              <a:xfrm>
                <a:off x="4208" y="2665"/>
                <a:ext cx="18" cy="11"/>
              </a:xfrm>
              <a:custGeom>
                <a:avLst/>
                <a:gdLst>
                  <a:gd name="T0" fmla="*/ 7 w 18"/>
                  <a:gd name="T1" fmla="*/ 0 h 11"/>
                  <a:gd name="T2" fmla="*/ 0 w 18"/>
                  <a:gd name="T3" fmla="*/ 0 h 11"/>
                  <a:gd name="T4" fmla="*/ 0 w 18"/>
                  <a:gd name="T5" fmla="*/ 0 h 11"/>
                  <a:gd name="T6" fmla="*/ 1 w 18"/>
                  <a:gd name="T7" fmla="*/ 6 h 11"/>
                  <a:gd name="T8" fmla="*/ 5 w 18"/>
                  <a:gd name="T9" fmla="*/ 11 h 11"/>
                  <a:gd name="T10" fmla="*/ 18 w 18"/>
                  <a:gd name="T11" fmla="*/ 9 h 11"/>
                  <a:gd name="T12" fmla="*/ 17 w 18"/>
                  <a:gd name="T13" fmla="*/ 9 h 11"/>
                  <a:gd name="T14" fmla="*/ 11 w 18"/>
                  <a:gd name="T15" fmla="*/ 7 h 11"/>
                  <a:gd name="T16" fmla="*/ 10 w 18"/>
                  <a:gd name="T17" fmla="*/ 5 h 11"/>
                  <a:gd name="T18" fmla="*/ 7 w 18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1">
                    <a:moveTo>
                      <a:pt x="7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5" y="11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10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8" name="Freeform 42"/>
              <p:cNvSpPr>
                <a:spLocks/>
              </p:cNvSpPr>
              <p:nvPr/>
            </p:nvSpPr>
            <p:spPr bwMode="auto">
              <a:xfrm>
                <a:off x="4212" y="2651"/>
                <a:ext cx="29" cy="8"/>
              </a:xfrm>
              <a:custGeom>
                <a:avLst/>
                <a:gdLst>
                  <a:gd name="T0" fmla="*/ 22 w 29"/>
                  <a:gd name="T1" fmla="*/ 0 h 8"/>
                  <a:gd name="T2" fmla="*/ 15 w 29"/>
                  <a:gd name="T3" fmla="*/ 1 h 8"/>
                  <a:gd name="T4" fmla="*/ 0 w 29"/>
                  <a:gd name="T5" fmla="*/ 2 h 8"/>
                  <a:gd name="T6" fmla="*/ 1 w 29"/>
                  <a:gd name="T7" fmla="*/ 4 h 8"/>
                  <a:gd name="T8" fmla="*/ 7 w 29"/>
                  <a:gd name="T9" fmla="*/ 7 h 8"/>
                  <a:gd name="T10" fmla="*/ 13 w 29"/>
                  <a:gd name="T11" fmla="*/ 8 h 8"/>
                  <a:gd name="T12" fmla="*/ 16 w 29"/>
                  <a:gd name="T13" fmla="*/ 8 h 8"/>
                  <a:gd name="T14" fmla="*/ 22 w 29"/>
                  <a:gd name="T15" fmla="*/ 6 h 8"/>
                  <a:gd name="T16" fmla="*/ 24 w 29"/>
                  <a:gd name="T17" fmla="*/ 5 h 8"/>
                  <a:gd name="T18" fmla="*/ 29 w 29"/>
                  <a:gd name="T19" fmla="*/ 0 h 8"/>
                  <a:gd name="T20" fmla="*/ 22 w 29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8">
                    <a:moveTo>
                      <a:pt x="22" y="0"/>
                    </a:moveTo>
                    <a:lnTo>
                      <a:pt x="15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7" y="7"/>
                    </a:lnTo>
                    <a:lnTo>
                      <a:pt x="13" y="8"/>
                    </a:lnTo>
                    <a:lnTo>
                      <a:pt x="16" y="8"/>
                    </a:lnTo>
                    <a:lnTo>
                      <a:pt x="22" y="6"/>
                    </a:lnTo>
                    <a:lnTo>
                      <a:pt x="24" y="5"/>
                    </a:lnTo>
                    <a:lnTo>
                      <a:pt x="29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69" name="Freeform 43"/>
              <p:cNvSpPr>
                <a:spLocks/>
              </p:cNvSpPr>
              <p:nvPr/>
            </p:nvSpPr>
            <p:spPr bwMode="auto">
              <a:xfrm>
                <a:off x="4206" y="2625"/>
                <a:ext cx="22" cy="28"/>
              </a:xfrm>
              <a:custGeom>
                <a:avLst/>
                <a:gdLst>
                  <a:gd name="T0" fmla="*/ 6 w 22"/>
                  <a:gd name="T1" fmla="*/ 0 h 28"/>
                  <a:gd name="T2" fmla="*/ 4 w 22"/>
                  <a:gd name="T3" fmla="*/ 3 h 28"/>
                  <a:gd name="T4" fmla="*/ 1 w 22"/>
                  <a:gd name="T5" fmla="*/ 8 h 28"/>
                  <a:gd name="T6" fmla="*/ 0 w 22"/>
                  <a:gd name="T7" fmla="*/ 15 h 28"/>
                  <a:gd name="T8" fmla="*/ 1 w 22"/>
                  <a:gd name="T9" fmla="*/ 18 h 28"/>
                  <a:gd name="T10" fmla="*/ 2 w 22"/>
                  <a:gd name="T11" fmla="*/ 24 h 28"/>
                  <a:gd name="T12" fmla="*/ 6 w 22"/>
                  <a:gd name="T13" fmla="*/ 28 h 28"/>
                  <a:gd name="T14" fmla="*/ 21 w 22"/>
                  <a:gd name="T15" fmla="*/ 27 h 28"/>
                  <a:gd name="T16" fmla="*/ 18 w 22"/>
                  <a:gd name="T17" fmla="*/ 27 h 28"/>
                  <a:gd name="T18" fmla="*/ 12 w 22"/>
                  <a:gd name="T19" fmla="*/ 24 h 28"/>
                  <a:gd name="T20" fmla="*/ 10 w 22"/>
                  <a:gd name="T21" fmla="*/ 21 h 28"/>
                  <a:gd name="T22" fmla="*/ 8 w 22"/>
                  <a:gd name="T23" fmla="*/ 15 h 28"/>
                  <a:gd name="T24" fmla="*/ 9 w 22"/>
                  <a:gd name="T25" fmla="*/ 10 h 28"/>
                  <a:gd name="T26" fmla="*/ 12 w 22"/>
                  <a:gd name="T27" fmla="*/ 5 h 28"/>
                  <a:gd name="T28" fmla="*/ 15 w 22"/>
                  <a:gd name="T29" fmla="*/ 2 h 28"/>
                  <a:gd name="T30" fmla="*/ 22 w 22"/>
                  <a:gd name="T31" fmla="*/ 1 h 28"/>
                  <a:gd name="T32" fmla="*/ 6 w 22"/>
                  <a:gd name="T3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8">
                    <a:moveTo>
                      <a:pt x="6" y="0"/>
                    </a:moveTo>
                    <a:lnTo>
                      <a:pt x="4" y="3"/>
                    </a:lnTo>
                    <a:lnTo>
                      <a:pt x="1" y="8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21" y="27"/>
                    </a:lnTo>
                    <a:lnTo>
                      <a:pt x="18" y="27"/>
                    </a:lnTo>
                    <a:lnTo>
                      <a:pt x="12" y="24"/>
                    </a:lnTo>
                    <a:lnTo>
                      <a:pt x="10" y="21"/>
                    </a:lnTo>
                    <a:lnTo>
                      <a:pt x="8" y="15"/>
                    </a:lnTo>
                    <a:lnTo>
                      <a:pt x="9" y="10"/>
                    </a:lnTo>
                    <a:lnTo>
                      <a:pt x="12" y="5"/>
                    </a:lnTo>
                    <a:lnTo>
                      <a:pt x="15" y="2"/>
                    </a:lnTo>
                    <a:lnTo>
                      <a:pt x="22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0" name="Freeform 44"/>
              <p:cNvSpPr>
                <a:spLocks/>
              </p:cNvSpPr>
              <p:nvPr/>
            </p:nvSpPr>
            <p:spPr bwMode="auto">
              <a:xfrm>
                <a:off x="4212" y="2620"/>
                <a:ext cx="37" cy="60"/>
              </a:xfrm>
              <a:custGeom>
                <a:avLst/>
                <a:gdLst>
                  <a:gd name="T0" fmla="*/ 15 w 37"/>
                  <a:gd name="T1" fmla="*/ 0 h 60"/>
                  <a:gd name="T2" fmla="*/ 12 w 37"/>
                  <a:gd name="T3" fmla="*/ 0 h 60"/>
                  <a:gd name="T4" fmla="*/ 5 w 37"/>
                  <a:gd name="T5" fmla="*/ 2 h 60"/>
                  <a:gd name="T6" fmla="*/ 0 w 37"/>
                  <a:gd name="T7" fmla="*/ 5 h 60"/>
                  <a:gd name="T8" fmla="*/ 16 w 37"/>
                  <a:gd name="T9" fmla="*/ 6 h 60"/>
                  <a:gd name="T10" fmla="*/ 19 w 37"/>
                  <a:gd name="T11" fmla="*/ 6 h 60"/>
                  <a:gd name="T12" fmla="*/ 24 w 37"/>
                  <a:gd name="T13" fmla="*/ 9 h 60"/>
                  <a:gd name="T14" fmla="*/ 27 w 37"/>
                  <a:gd name="T15" fmla="*/ 13 h 60"/>
                  <a:gd name="T16" fmla="*/ 28 w 37"/>
                  <a:gd name="T17" fmla="*/ 19 h 60"/>
                  <a:gd name="T18" fmla="*/ 27 w 37"/>
                  <a:gd name="T19" fmla="*/ 24 h 60"/>
                  <a:gd name="T20" fmla="*/ 25 w 37"/>
                  <a:gd name="T21" fmla="*/ 29 h 60"/>
                  <a:gd name="T22" fmla="*/ 22 w 37"/>
                  <a:gd name="T23" fmla="*/ 31 h 60"/>
                  <a:gd name="T24" fmla="*/ 29 w 37"/>
                  <a:gd name="T25" fmla="*/ 31 h 60"/>
                  <a:gd name="T26" fmla="*/ 29 w 37"/>
                  <a:gd name="T27" fmla="*/ 32 h 60"/>
                  <a:gd name="T28" fmla="*/ 29 w 37"/>
                  <a:gd name="T29" fmla="*/ 35 h 60"/>
                  <a:gd name="T30" fmla="*/ 28 w 37"/>
                  <a:gd name="T31" fmla="*/ 41 h 60"/>
                  <a:gd name="T32" fmla="*/ 27 w 37"/>
                  <a:gd name="T33" fmla="*/ 43 h 60"/>
                  <a:gd name="T34" fmla="*/ 25 w 37"/>
                  <a:gd name="T35" fmla="*/ 48 h 60"/>
                  <a:gd name="T36" fmla="*/ 20 w 37"/>
                  <a:gd name="T37" fmla="*/ 52 h 60"/>
                  <a:gd name="T38" fmla="*/ 14 w 37"/>
                  <a:gd name="T39" fmla="*/ 54 h 60"/>
                  <a:gd name="T40" fmla="*/ 1 w 37"/>
                  <a:gd name="T41" fmla="*/ 56 h 60"/>
                  <a:gd name="T42" fmla="*/ 7 w 37"/>
                  <a:gd name="T43" fmla="*/ 59 h 60"/>
                  <a:gd name="T44" fmla="*/ 14 w 37"/>
                  <a:gd name="T45" fmla="*/ 60 h 60"/>
                  <a:gd name="T46" fmla="*/ 20 w 37"/>
                  <a:gd name="T47" fmla="*/ 59 h 60"/>
                  <a:gd name="T48" fmla="*/ 26 w 37"/>
                  <a:gd name="T49" fmla="*/ 56 h 60"/>
                  <a:gd name="T50" fmla="*/ 27 w 37"/>
                  <a:gd name="T51" fmla="*/ 56 h 60"/>
                  <a:gd name="T52" fmla="*/ 31 w 37"/>
                  <a:gd name="T53" fmla="*/ 52 h 60"/>
                  <a:gd name="T54" fmla="*/ 34 w 37"/>
                  <a:gd name="T55" fmla="*/ 46 h 60"/>
                  <a:gd name="T56" fmla="*/ 36 w 37"/>
                  <a:gd name="T57" fmla="*/ 41 h 60"/>
                  <a:gd name="T58" fmla="*/ 37 w 37"/>
                  <a:gd name="T59" fmla="*/ 35 h 60"/>
                  <a:gd name="T60" fmla="*/ 37 w 37"/>
                  <a:gd name="T61" fmla="*/ 28 h 60"/>
                  <a:gd name="T62" fmla="*/ 37 w 37"/>
                  <a:gd name="T63" fmla="*/ 23 h 60"/>
                  <a:gd name="T64" fmla="*/ 36 w 37"/>
                  <a:gd name="T65" fmla="*/ 16 h 60"/>
                  <a:gd name="T66" fmla="*/ 34 w 37"/>
                  <a:gd name="T67" fmla="*/ 12 h 60"/>
                  <a:gd name="T68" fmla="*/ 31 w 37"/>
                  <a:gd name="T69" fmla="*/ 7 h 60"/>
                  <a:gd name="T70" fmla="*/ 26 w 37"/>
                  <a:gd name="T71" fmla="*/ 3 h 60"/>
                  <a:gd name="T72" fmla="*/ 21 w 37"/>
                  <a:gd name="T73" fmla="*/ 1 h 60"/>
                  <a:gd name="T74" fmla="*/ 15 w 37"/>
                  <a:gd name="T7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" h="60">
                    <a:moveTo>
                      <a:pt x="15" y="0"/>
                    </a:moveTo>
                    <a:lnTo>
                      <a:pt x="12" y="0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4" y="9"/>
                    </a:lnTo>
                    <a:lnTo>
                      <a:pt x="27" y="13"/>
                    </a:lnTo>
                    <a:lnTo>
                      <a:pt x="28" y="19"/>
                    </a:lnTo>
                    <a:lnTo>
                      <a:pt x="27" y="24"/>
                    </a:lnTo>
                    <a:lnTo>
                      <a:pt x="25" y="29"/>
                    </a:lnTo>
                    <a:lnTo>
                      <a:pt x="22" y="31"/>
                    </a:lnTo>
                    <a:lnTo>
                      <a:pt x="29" y="31"/>
                    </a:lnTo>
                    <a:lnTo>
                      <a:pt x="29" y="32"/>
                    </a:lnTo>
                    <a:lnTo>
                      <a:pt x="29" y="35"/>
                    </a:lnTo>
                    <a:lnTo>
                      <a:pt x="28" y="41"/>
                    </a:lnTo>
                    <a:lnTo>
                      <a:pt x="27" y="43"/>
                    </a:lnTo>
                    <a:lnTo>
                      <a:pt x="25" y="48"/>
                    </a:lnTo>
                    <a:lnTo>
                      <a:pt x="20" y="52"/>
                    </a:lnTo>
                    <a:lnTo>
                      <a:pt x="14" y="54"/>
                    </a:lnTo>
                    <a:lnTo>
                      <a:pt x="1" y="56"/>
                    </a:lnTo>
                    <a:lnTo>
                      <a:pt x="7" y="59"/>
                    </a:lnTo>
                    <a:lnTo>
                      <a:pt x="14" y="60"/>
                    </a:lnTo>
                    <a:lnTo>
                      <a:pt x="20" y="59"/>
                    </a:lnTo>
                    <a:lnTo>
                      <a:pt x="26" y="56"/>
                    </a:lnTo>
                    <a:lnTo>
                      <a:pt x="27" y="56"/>
                    </a:lnTo>
                    <a:lnTo>
                      <a:pt x="31" y="52"/>
                    </a:lnTo>
                    <a:lnTo>
                      <a:pt x="34" y="46"/>
                    </a:lnTo>
                    <a:lnTo>
                      <a:pt x="36" y="41"/>
                    </a:lnTo>
                    <a:lnTo>
                      <a:pt x="37" y="35"/>
                    </a:lnTo>
                    <a:lnTo>
                      <a:pt x="37" y="28"/>
                    </a:lnTo>
                    <a:lnTo>
                      <a:pt x="37" y="23"/>
                    </a:lnTo>
                    <a:lnTo>
                      <a:pt x="36" y="16"/>
                    </a:lnTo>
                    <a:lnTo>
                      <a:pt x="34" y="12"/>
                    </a:lnTo>
                    <a:lnTo>
                      <a:pt x="31" y="7"/>
                    </a:lnTo>
                    <a:lnTo>
                      <a:pt x="26" y="3"/>
                    </a:lnTo>
                    <a:lnTo>
                      <a:pt x="21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1" name="Freeform 45"/>
              <p:cNvSpPr>
                <a:spLocks/>
              </p:cNvSpPr>
              <p:nvPr/>
            </p:nvSpPr>
            <p:spPr bwMode="auto">
              <a:xfrm>
                <a:off x="4263" y="2631"/>
                <a:ext cx="16" cy="10"/>
              </a:xfrm>
              <a:custGeom>
                <a:avLst/>
                <a:gdLst>
                  <a:gd name="T0" fmla="*/ 6 w 16"/>
                  <a:gd name="T1" fmla="*/ 0 h 10"/>
                  <a:gd name="T2" fmla="*/ 0 w 16"/>
                  <a:gd name="T3" fmla="*/ 3 h 10"/>
                  <a:gd name="T4" fmla="*/ 0 w 16"/>
                  <a:gd name="T5" fmla="*/ 10 h 10"/>
                  <a:gd name="T6" fmla="*/ 2 w 16"/>
                  <a:gd name="T7" fmla="*/ 10 h 10"/>
                  <a:gd name="T8" fmla="*/ 8 w 16"/>
                  <a:gd name="T9" fmla="*/ 7 h 10"/>
                  <a:gd name="T10" fmla="*/ 10 w 16"/>
                  <a:gd name="T11" fmla="*/ 5 h 10"/>
                  <a:gd name="T12" fmla="*/ 16 w 16"/>
                  <a:gd name="T13" fmla="*/ 2 h 10"/>
                  <a:gd name="T14" fmla="*/ 6 w 1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0">
                    <a:moveTo>
                      <a:pt x="6" y="0"/>
                    </a:moveTo>
                    <a:lnTo>
                      <a:pt x="0" y="3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16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2" name="Freeform 46"/>
              <p:cNvSpPr>
                <a:spLocks/>
              </p:cNvSpPr>
              <p:nvPr/>
            </p:nvSpPr>
            <p:spPr bwMode="auto">
              <a:xfrm>
                <a:off x="4269" y="2620"/>
                <a:ext cx="18" cy="59"/>
              </a:xfrm>
              <a:custGeom>
                <a:avLst/>
                <a:gdLst>
                  <a:gd name="T0" fmla="*/ 18 w 18"/>
                  <a:gd name="T1" fmla="*/ 0 h 59"/>
                  <a:gd name="T2" fmla="*/ 12 w 18"/>
                  <a:gd name="T3" fmla="*/ 0 h 59"/>
                  <a:gd name="T4" fmla="*/ 10 w 18"/>
                  <a:gd name="T5" fmla="*/ 3 h 59"/>
                  <a:gd name="T6" fmla="*/ 5 w 18"/>
                  <a:gd name="T7" fmla="*/ 8 h 59"/>
                  <a:gd name="T8" fmla="*/ 5 w 18"/>
                  <a:gd name="T9" fmla="*/ 8 h 59"/>
                  <a:gd name="T10" fmla="*/ 0 w 18"/>
                  <a:gd name="T11" fmla="*/ 11 h 59"/>
                  <a:gd name="T12" fmla="*/ 10 w 18"/>
                  <a:gd name="T13" fmla="*/ 13 h 59"/>
                  <a:gd name="T14" fmla="*/ 10 w 18"/>
                  <a:gd name="T15" fmla="*/ 59 h 59"/>
                  <a:gd name="T16" fmla="*/ 18 w 18"/>
                  <a:gd name="T17" fmla="*/ 59 h 59"/>
                  <a:gd name="T18" fmla="*/ 18 w 18"/>
                  <a:gd name="T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59">
                    <a:moveTo>
                      <a:pt x="18" y="0"/>
                    </a:moveTo>
                    <a:lnTo>
                      <a:pt x="12" y="0"/>
                    </a:lnTo>
                    <a:lnTo>
                      <a:pt x="10" y="3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0" y="11"/>
                    </a:lnTo>
                    <a:lnTo>
                      <a:pt x="10" y="13"/>
                    </a:lnTo>
                    <a:lnTo>
                      <a:pt x="10" y="59"/>
                    </a:lnTo>
                    <a:lnTo>
                      <a:pt x="18" y="5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3" name="Freeform 47"/>
              <p:cNvSpPr>
                <a:spLocks/>
              </p:cNvSpPr>
              <p:nvPr/>
            </p:nvSpPr>
            <p:spPr bwMode="auto">
              <a:xfrm>
                <a:off x="4313" y="2631"/>
                <a:ext cx="16" cy="10"/>
              </a:xfrm>
              <a:custGeom>
                <a:avLst/>
                <a:gdLst>
                  <a:gd name="T0" fmla="*/ 6 w 16"/>
                  <a:gd name="T1" fmla="*/ 0 h 10"/>
                  <a:gd name="T2" fmla="*/ 0 w 16"/>
                  <a:gd name="T3" fmla="*/ 3 h 10"/>
                  <a:gd name="T4" fmla="*/ 0 w 16"/>
                  <a:gd name="T5" fmla="*/ 10 h 10"/>
                  <a:gd name="T6" fmla="*/ 2 w 16"/>
                  <a:gd name="T7" fmla="*/ 10 h 10"/>
                  <a:gd name="T8" fmla="*/ 8 w 16"/>
                  <a:gd name="T9" fmla="*/ 7 h 10"/>
                  <a:gd name="T10" fmla="*/ 11 w 16"/>
                  <a:gd name="T11" fmla="*/ 5 h 10"/>
                  <a:gd name="T12" fmla="*/ 16 w 16"/>
                  <a:gd name="T13" fmla="*/ 2 h 10"/>
                  <a:gd name="T14" fmla="*/ 6 w 1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0">
                    <a:moveTo>
                      <a:pt x="6" y="0"/>
                    </a:moveTo>
                    <a:lnTo>
                      <a:pt x="0" y="3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6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4" name="Freeform 48"/>
              <p:cNvSpPr>
                <a:spLocks/>
              </p:cNvSpPr>
              <p:nvPr/>
            </p:nvSpPr>
            <p:spPr bwMode="auto">
              <a:xfrm>
                <a:off x="4319" y="2620"/>
                <a:ext cx="18" cy="59"/>
              </a:xfrm>
              <a:custGeom>
                <a:avLst/>
                <a:gdLst>
                  <a:gd name="T0" fmla="*/ 18 w 18"/>
                  <a:gd name="T1" fmla="*/ 0 h 59"/>
                  <a:gd name="T2" fmla="*/ 13 w 18"/>
                  <a:gd name="T3" fmla="*/ 0 h 59"/>
                  <a:gd name="T4" fmla="*/ 11 w 18"/>
                  <a:gd name="T5" fmla="*/ 3 h 59"/>
                  <a:gd name="T6" fmla="*/ 6 w 18"/>
                  <a:gd name="T7" fmla="*/ 8 h 59"/>
                  <a:gd name="T8" fmla="*/ 5 w 18"/>
                  <a:gd name="T9" fmla="*/ 8 h 59"/>
                  <a:gd name="T10" fmla="*/ 0 w 18"/>
                  <a:gd name="T11" fmla="*/ 11 h 59"/>
                  <a:gd name="T12" fmla="*/ 10 w 18"/>
                  <a:gd name="T13" fmla="*/ 13 h 59"/>
                  <a:gd name="T14" fmla="*/ 10 w 18"/>
                  <a:gd name="T15" fmla="*/ 59 h 59"/>
                  <a:gd name="T16" fmla="*/ 18 w 18"/>
                  <a:gd name="T17" fmla="*/ 59 h 59"/>
                  <a:gd name="T18" fmla="*/ 18 w 18"/>
                  <a:gd name="T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59">
                    <a:moveTo>
                      <a:pt x="18" y="0"/>
                    </a:moveTo>
                    <a:lnTo>
                      <a:pt x="13" y="0"/>
                    </a:lnTo>
                    <a:lnTo>
                      <a:pt x="11" y="3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0" y="11"/>
                    </a:lnTo>
                    <a:lnTo>
                      <a:pt x="10" y="13"/>
                    </a:lnTo>
                    <a:lnTo>
                      <a:pt x="10" y="59"/>
                    </a:lnTo>
                    <a:lnTo>
                      <a:pt x="18" y="5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5" name="Rectangle 49"/>
              <p:cNvSpPr>
                <a:spLocks noChangeArrowheads="1"/>
              </p:cNvSpPr>
              <p:nvPr/>
            </p:nvSpPr>
            <p:spPr bwMode="auto">
              <a:xfrm>
                <a:off x="2458" y="3117"/>
                <a:ext cx="671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600" b="0" i="0" u="none" strike="noStrike" cap="none" normalizeH="0" baseline="0" dirty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A </a:t>
                </a:r>
                <a:r>
                  <a:rPr kumimoji="0" lang="es-AR" altLang="es-AR" sz="800" b="0" i="0" u="none" strike="noStrike" cap="none" normalizeH="0" baseline="0" dirty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puertos R. de la Plata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800" b="0" i="0" u="none" strike="noStrike" cap="none" normalizeH="0" baseline="0" dirty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 y P. Palmas = 126</a:t>
                </a:r>
                <a:endParaRPr kumimoji="0" lang="es-AR" altLang="es-AR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76" name="Freeform 50"/>
              <p:cNvSpPr>
                <a:spLocks/>
              </p:cNvSpPr>
              <p:nvPr/>
            </p:nvSpPr>
            <p:spPr bwMode="auto">
              <a:xfrm>
                <a:off x="2654" y="2420"/>
                <a:ext cx="92" cy="57"/>
              </a:xfrm>
              <a:custGeom>
                <a:avLst/>
                <a:gdLst>
                  <a:gd name="T0" fmla="*/ 0 w 92"/>
                  <a:gd name="T1" fmla="*/ 6 h 57"/>
                  <a:gd name="T2" fmla="*/ 92 w 92"/>
                  <a:gd name="T3" fmla="*/ 0 h 57"/>
                  <a:gd name="T4" fmla="*/ 19 w 92"/>
                  <a:gd name="T5" fmla="*/ 57 h 57"/>
                  <a:gd name="T6" fmla="*/ 0 w 92"/>
                  <a:gd name="T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57">
                    <a:moveTo>
                      <a:pt x="0" y="6"/>
                    </a:moveTo>
                    <a:lnTo>
                      <a:pt x="92" y="0"/>
                    </a:lnTo>
                    <a:lnTo>
                      <a:pt x="19" y="57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7" name="Freeform 51"/>
              <p:cNvSpPr>
                <a:spLocks/>
              </p:cNvSpPr>
              <p:nvPr/>
            </p:nvSpPr>
            <p:spPr bwMode="auto">
              <a:xfrm>
                <a:off x="2654" y="2420"/>
                <a:ext cx="92" cy="57"/>
              </a:xfrm>
              <a:custGeom>
                <a:avLst/>
                <a:gdLst>
                  <a:gd name="T0" fmla="*/ 0 w 92"/>
                  <a:gd name="T1" fmla="*/ 6 h 57"/>
                  <a:gd name="T2" fmla="*/ 92 w 92"/>
                  <a:gd name="T3" fmla="*/ 0 h 57"/>
                  <a:gd name="T4" fmla="*/ 19 w 92"/>
                  <a:gd name="T5" fmla="*/ 57 h 57"/>
                  <a:gd name="T6" fmla="*/ 0 w 92"/>
                  <a:gd name="T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57">
                    <a:moveTo>
                      <a:pt x="0" y="6"/>
                    </a:moveTo>
                    <a:lnTo>
                      <a:pt x="92" y="0"/>
                    </a:lnTo>
                    <a:lnTo>
                      <a:pt x="19" y="57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8" name="Freeform 52"/>
              <p:cNvSpPr>
                <a:spLocks/>
              </p:cNvSpPr>
              <p:nvPr/>
            </p:nvSpPr>
            <p:spPr bwMode="auto">
              <a:xfrm>
                <a:off x="2356" y="2409"/>
                <a:ext cx="48" cy="55"/>
              </a:xfrm>
              <a:custGeom>
                <a:avLst/>
                <a:gdLst>
                  <a:gd name="T0" fmla="*/ 47 w 48"/>
                  <a:gd name="T1" fmla="*/ 0 h 55"/>
                  <a:gd name="T2" fmla="*/ 3 w 48"/>
                  <a:gd name="T3" fmla="*/ 0 h 55"/>
                  <a:gd name="T4" fmla="*/ 3 w 48"/>
                  <a:gd name="T5" fmla="*/ 7 h 55"/>
                  <a:gd name="T6" fmla="*/ 37 w 48"/>
                  <a:gd name="T7" fmla="*/ 7 h 55"/>
                  <a:gd name="T8" fmla="*/ 35 w 48"/>
                  <a:gd name="T9" fmla="*/ 9 h 55"/>
                  <a:gd name="T10" fmla="*/ 31 w 48"/>
                  <a:gd name="T11" fmla="*/ 13 h 55"/>
                  <a:gd name="T12" fmla="*/ 0 w 48"/>
                  <a:gd name="T13" fmla="*/ 48 h 55"/>
                  <a:gd name="T14" fmla="*/ 0 w 48"/>
                  <a:gd name="T15" fmla="*/ 55 h 55"/>
                  <a:gd name="T16" fmla="*/ 48 w 48"/>
                  <a:gd name="T17" fmla="*/ 55 h 55"/>
                  <a:gd name="T18" fmla="*/ 48 w 48"/>
                  <a:gd name="T19" fmla="*/ 49 h 55"/>
                  <a:gd name="T20" fmla="*/ 9 w 48"/>
                  <a:gd name="T21" fmla="*/ 49 h 55"/>
                  <a:gd name="T22" fmla="*/ 13 w 48"/>
                  <a:gd name="T23" fmla="*/ 45 h 55"/>
                  <a:gd name="T24" fmla="*/ 47 w 48"/>
                  <a:gd name="T25" fmla="*/ 7 h 55"/>
                  <a:gd name="T26" fmla="*/ 47 w 48"/>
                  <a:gd name="T2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55">
                    <a:moveTo>
                      <a:pt x="47" y="0"/>
                    </a:moveTo>
                    <a:lnTo>
                      <a:pt x="3" y="0"/>
                    </a:lnTo>
                    <a:lnTo>
                      <a:pt x="3" y="7"/>
                    </a:lnTo>
                    <a:lnTo>
                      <a:pt x="37" y="7"/>
                    </a:lnTo>
                    <a:lnTo>
                      <a:pt x="35" y="9"/>
                    </a:lnTo>
                    <a:lnTo>
                      <a:pt x="31" y="13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48" y="55"/>
                    </a:lnTo>
                    <a:lnTo>
                      <a:pt x="48" y="49"/>
                    </a:lnTo>
                    <a:lnTo>
                      <a:pt x="9" y="49"/>
                    </a:lnTo>
                    <a:lnTo>
                      <a:pt x="13" y="45"/>
                    </a:lnTo>
                    <a:lnTo>
                      <a:pt x="47" y="7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79" name="Freeform 53"/>
              <p:cNvSpPr>
                <a:spLocks/>
              </p:cNvSpPr>
              <p:nvPr/>
            </p:nvSpPr>
            <p:spPr bwMode="auto">
              <a:xfrm>
                <a:off x="2413" y="2459"/>
                <a:ext cx="27" cy="6"/>
              </a:xfrm>
              <a:custGeom>
                <a:avLst/>
                <a:gdLst>
                  <a:gd name="T0" fmla="*/ 19 w 27"/>
                  <a:gd name="T1" fmla="*/ 0 h 6"/>
                  <a:gd name="T2" fmla="*/ 12 w 27"/>
                  <a:gd name="T3" fmla="*/ 1 h 6"/>
                  <a:gd name="T4" fmla="*/ 0 w 27"/>
                  <a:gd name="T5" fmla="*/ 3 h 6"/>
                  <a:gd name="T6" fmla="*/ 4 w 27"/>
                  <a:gd name="T7" fmla="*/ 5 h 6"/>
                  <a:gd name="T8" fmla="*/ 11 w 27"/>
                  <a:gd name="T9" fmla="*/ 6 h 6"/>
                  <a:gd name="T10" fmla="*/ 13 w 27"/>
                  <a:gd name="T11" fmla="*/ 6 h 6"/>
                  <a:gd name="T12" fmla="*/ 19 w 27"/>
                  <a:gd name="T13" fmla="*/ 5 h 6"/>
                  <a:gd name="T14" fmla="*/ 21 w 27"/>
                  <a:gd name="T15" fmla="*/ 4 h 6"/>
                  <a:gd name="T16" fmla="*/ 27 w 27"/>
                  <a:gd name="T17" fmla="*/ 0 h 6"/>
                  <a:gd name="T18" fmla="*/ 19 w 27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6">
                    <a:moveTo>
                      <a:pt x="19" y="0"/>
                    </a:moveTo>
                    <a:lnTo>
                      <a:pt x="12" y="1"/>
                    </a:lnTo>
                    <a:lnTo>
                      <a:pt x="0" y="3"/>
                    </a:lnTo>
                    <a:lnTo>
                      <a:pt x="4" y="5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9" y="5"/>
                    </a:lnTo>
                    <a:lnTo>
                      <a:pt x="21" y="4"/>
                    </a:lnTo>
                    <a:lnTo>
                      <a:pt x="2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0" name="Freeform 54"/>
              <p:cNvSpPr>
                <a:spLocks/>
              </p:cNvSpPr>
              <p:nvPr/>
            </p:nvSpPr>
            <p:spPr bwMode="auto">
              <a:xfrm>
                <a:off x="2409" y="2442"/>
                <a:ext cx="30" cy="20"/>
              </a:xfrm>
              <a:custGeom>
                <a:avLst/>
                <a:gdLst>
                  <a:gd name="T0" fmla="*/ 10 w 30"/>
                  <a:gd name="T1" fmla="*/ 0 h 20"/>
                  <a:gd name="T2" fmla="*/ 5 w 30"/>
                  <a:gd name="T3" fmla="*/ 3 h 20"/>
                  <a:gd name="T4" fmla="*/ 1 w 30"/>
                  <a:gd name="T5" fmla="*/ 6 h 20"/>
                  <a:gd name="T6" fmla="*/ 0 w 30"/>
                  <a:gd name="T7" fmla="*/ 12 h 20"/>
                  <a:gd name="T8" fmla="*/ 0 w 30"/>
                  <a:gd name="T9" fmla="*/ 15 h 20"/>
                  <a:gd name="T10" fmla="*/ 4 w 30"/>
                  <a:gd name="T11" fmla="*/ 20 h 20"/>
                  <a:gd name="T12" fmla="*/ 16 w 30"/>
                  <a:gd name="T13" fmla="*/ 18 h 20"/>
                  <a:gd name="T14" fmla="*/ 16 w 30"/>
                  <a:gd name="T15" fmla="*/ 18 h 20"/>
                  <a:gd name="T16" fmla="*/ 10 w 30"/>
                  <a:gd name="T17" fmla="*/ 16 h 20"/>
                  <a:gd name="T18" fmla="*/ 8 w 30"/>
                  <a:gd name="T19" fmla="*/ 12 h 20"/>
                  <a:gd name="T20" fmla="*/ 9 w 30"/>
                  <a:gd name="T21" fmla="*/ 8 h 20"/>
                  <a:gd name="T22" fmla="*/ 12 w 30"/>
                  <a:gd name="T23" fmla="*/ 6 h 20"/>
                  <a:gd name="T24" fmla="*/ 12 w 30"/>
                  <a:gd name="T25" fmla="*/ 6 h 20"/>
                  <a:gd name="T26" fmla="*/ 18 w 30"/>
                  <a:gd name="T27" fmla="*/ 5 h 20"/>
                  <a:gd name="T28" fmla="*/ 25 w 30"/>
                  <a:gd name="T29" fmla="*/ 4 h 20"/>
                  <a:gd name="T30" fmla="*/ 30 w 30"/>
                  <a:gd name="T31" fmla="*/ 2 h 20"/>
                  <a:gd name="T32" fmla="*/ 10 w 30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20">
                    <a:moveTo>
                      <a:pt x="10" y="0"/>
                    </a:moveTo>
                    <a:lnTo>
                      <a:pt x="5" y="3"/>
                    </a:lnTo>
                    <a:lnTo>
                      <a:pt x="1" y="6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0" y="16"/>
                    </a:lnTo>
                    <a:lnTo>
                      <a:pt x="8" y="12"/>
                    </a:lnTo>
                    <a:lnTo>
                      <a:pt x="9" y="8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5"/>
                    </a:lnTo>
                    <a:lnTo>
                      <a:pt x="25" y="4"/>
                    </a:lnTo>
                    <a:lnTo>
                      <a:pt x="3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1" name="Freeform 55"/>
              <p:cNvSpPr>
                <a:spLocks/>
              </p:cNvSpPr>
              <p:nvPr/>
            </p:nvSpPr>
            <p:spPr bwMode="auto">
              <a:xfrm>
                <a:off x="2410" y="2429"/>
                <a:ext cx="19" cy="8"/>
              </a:xfrm>
              <a:custGeom>
                <a:avLst/>
                <a:gdLst>
                  <a:gd name="T0" fmla="*/ 3 w 19"/>
                  <a:gd name="T1" fmla="*/ 0 h 8"/>
                  <a:gd name="T2" fmla="*/ 2 w 19"/>
                  <a:gd name="T3" fmla="*/ 1 h 8"/>
                  <a:gd name="T4" fmla="*/ 0 w 19"/>
                  <a:gd name="T5" fmla="*/ 7 h 8"/>
                  <a:gd name="T6" fmla="*/ 7 w 19"/>
                  <a:gd name="T7" fmla="*/ 8 h 8"/>
                  <a:gd name="T8" fmla="*/ 8 w 19"/>
                  <a:gd name="T9" fmla="*/ 6 h 8"/>
                  <a:gd name="T10" fmla="*/ 11 w 19"/>
                  <a:gd name="T11" fmla="*/ 2 h 8"/>
                  <a:gd name="T12" fmla="*/ 12 w 19"/>
                  <a:gd name="T13" fmla="*/ 1 h 8"/>
                  <a:gd name="T14" fmla="*/ 19 w 19"/>
                  <a:gd name="T15" fmla="*/ 0 h 8"/>
                  <a:gd name="T16" fmla="*/ 3 w 19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8">
                    <a:moveTo>
                      <a:pt x="3" y="0"/>
                    </a:moveTo>
                    <a:lnTo>
                      <a:pt x="2" y="1"/>
                    </a:lnTo>
                    <a:lnTo>
                      <a:pt x="0" y="7"/>
                    </a:lnTo>
                    <a:lnTo>
                      <a:pt x="7" y="8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2" name="Freeform 56"/>
              <p:cNvSpPr>
                <a:spLocks/>
              </p:cNvSpPr>
              <p:nvPr/>
            </p:nvSpPr>
            <p:spPr bwMode="auto">
              <a:xfrm>
                <a:off x="2413" y="2424"/>
                <a:ext cx="36" cy="40"/>
              </a:xfrm>
              <a:custGeom>
                <a:avLst/>
                <a:gdLst>
                  <a:gd name="T0" fmla="*/ 17 w 36"/>
                  <a:gd name="T1" fmla="*/ 0 h 40"/>
                  <a:gd name="T2" fmla="*/ 13 w 36"/>
                  <a:gd name="T3" fmla="*/ 0 h 40"/>
                  <a:gd name="T4" fmla="*/ 7 w 36"/>
                  <a:gd name="T5" fmla="*/ 1 h 40"/>
                  <a:gd name="T6" fmla="*/ 5 w 36"/>
                  <a:gd name="T7" fmla="*/ 2 h 40"/>
                  <a:gd name="T8" fmla="*/ 0 w 36"/>
                  <a:gd name="T9" fmla="*/ 5 h 40"/>
                  <a:gd name="T10" fmla="*/ 16 w 36"/>
                  <a:gd name="T11" fmla="*/ 5 h 40"/>
                  <a:gd name="T12" fmla="*/ 19 w 36"/>
                  <a:gd name="T13" fmla="*/ 5 h 40"/>
                  <a:gd name="T14" fmla="*/ 24 w 36"/>
                  <a:gd name="T15" fmla="*/ 7 h 40"/>
                  <a:gd name="T16" fmla="*/ 24 w 36"/>
                  <a:gd name="T17" fmla="*/ 8 h 40"/>
                  <a:gd name="T18" fmla="*/ 26 w 36"/>
                  <a:gd name="T19" fmla="*/ 13 h 40"/>
                  <a:gd name="T20" fmla="*/ 26 w 36"/>
                  <a:gd name="T21" fmla="*/ 15 h 40"/>
                  <a:gd name="T22" fmla="*/ 26 w 36"/>
                  <a:gd name="T23" fmla="*/ 15 h 40"/>
                  <a:gd name="T24" fmla="*/ 20 w 36"/>
                  <a:gd name="T25" fmla="*/ 16 h 40"/>
                  <a:gd name="T26" fmla="*/ 13 w 36"/>
                  <a:gd name="T27" fmla="*/ 17 h 40"/>
                  <a:gd name="T28" fmla="*/ 13 w 36"/>
                  <a:gd name="T29" fmla="*/ 17 h 40"/>
                  <a:gd name="T30" fmla="*/ 6 w 36"/>
                  <a:gd name="T31" fmla="*/ 18 h 40"/>
                  <a:gd name="T32" fmla="*/ 26 w 36"/>
                  <a:gd name="T33" fmla="*/ 20 h 40"/>
                  <a:gd name="T34" fmla="*/ 26 w 36"/>
                  <a:gd name="T35" fmla="*/ 23 h 40"/>
                  <a:gd name="T36" fmla="*/ 26 w 36"/>
                  <a:gd name="T37" fmla="*/ 24 h 40"/>
                  <a:gd name="T38" fmla="*/ 25 w 36"/>
                  <a:gd name="T39" fmla="*/ 29 h 40"/>
                  <a:gd name="T40" fmla="*/ 25 w 36"/>
                  <a:gd name="T41" fmla="*/ 30 h 40"/>
                  <a:gd name="T42" fmla="*/ 20 w 36"/>
                  <a:gd name="T43" fmla="*/ 34 h 40"/>
                  <a:gd name="T44" fmla="*/ 19 w 36"/>
                  <a:gd name="T45" fmla="*/ 35 h 40"/>
                  <a:gd name="T46" fmla="*/ 27 w 36"/>
                  <a:gd name="T47" fmla="*/ 35 h 40"/>
                  <a:gd name="T48" fmla="*/ 28 w 36"/>
                  <a:gd name="T49" fmla="*/ 40 h 40"/>
                  <a:gd name="T50" fmla="*/ 36 w 36"/>
                  <a:gd name="T51" fmla="*/ 40 h 40"/>
                  <a:gd name="T52" fmla="*/ 34 w 36"/>
                  <a:gd name="T53" fmla="*/ 35 h 40"/>
                  <a:gd name="T54" fmla="*/ 34 w 36"/>
                  <a:gd name="T55" fmla="*/ 35 h 40"/>
                  <a:gd name="T56" fmla="*/ 34 w 36"/>
                  <a:gd name="T57" fmla="*/ 31 h 40"/>
                  <a:gd name="T58" fmla="*/ 33 w 36"/>
                  <a:gd name="T59" fmla="*/ 24 h 40"/>
                  <a:gd name="T60" fmla="*/ 33 w 36"/>
                  <a:gd name="T61" fmla="*/ 15 h 40"/>
                  <a:gd name="T62" fmla="*/ 33 w 36"/>
                  <a:gd name="T63" fmla="*/ 14 h 40"/>
                  <a:gd name="T64" fmla="*/ 33 w 36"/>
                  <a:gd name="T65" fmla="*/ 8 h 40"/>
                  <a:gd name="T66" fmla="*/ 31 w 36"/>
                  <a:gd name="T67" fmla="*/ 4 h 40"/>
                  <a:gd name="T68" fmla="*/ 26 w 36"/>
                  <a:gd name="T69" fmla="*/ 1 h 40"/>
                  <a:gd name="T70" fmla="*/ 24 w 36"/>
                  <a:gd name="T71" fmla="*/ 0 h 40"/>
                  <a:gd name="T72" fmla="*/ 17 w 36"/>
                  <a:gd name="T7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" h="40">
                    <a:moveTo>
                      <a:pt x="17" y="0"/>
                    </a:moveTo>
                    <a:lnTo>
                      <a:pt x="13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4" y="7"/>
                    </a:lnTo>
                    <a:lnTo>
                      <a:pt x="24" y="8"/>
                    </a:lnTo>
                    <a:lnTo>
                      <a:pt x="26" y="13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6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6" y="18"/>
                    </a:lnTo>
                    <a:lnTo>
                      <a:pt x="26" y="20"/>
                    </a:lnTo>
                    <a:lnTo>
                      <a:pt x="26" y="23"/>
                    </a:lnTo>
                    <a:lnTo>
                      <a:pt x="26" y="24"/>
                    </a:lnTo>
                    <a:lnTo>
                      <a:pt x="25" y="29"/>
                    </a:lnTo>
                    <a:lnTo>
                      <a:pt x="25" y="30"/>
                    </a:lnTo>
                    <a:lnTo>
                      <a:pt x="20" y="34"/>
                    </a:lnTo>
                    <a:lnTo>
                      <a:pt x="19" y="35"/>
                    </a:lnTo>
                    <a:lnTo>
                      <a:pt x="27" y="35"/>
                    </a:lnTo>
                    <a:lnTo>
                      <a:pt x="28" y="40"/>
                    </a:lnTo>
                    <a:lnTo>
                      <a:pt x="36" y="40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3" y="8"/>
                    </a:lnTo>
                    <a:lnTo>
                      <a:pt x="31" y="4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3" name="Freeform 57"/>
              <p:cNvSpPr>
                <a:spLocks/>
              </p:cNvSpPr>
              <p:nvPr/>
            </p:nvSpPr>
            <p:spPr bwMode="auto">
              <a:xfrm>
                <a:off x="2425" y="2409"/>
                <a:ext cx="15" cy="10"/>
              </a:xfrm>
              <a:custGeom>
                <a:avLst/>
                <a:gdLst>
                  <a:gd name="T0" fmla="*/ 15 w 15"/>
                  <a:gd name="T1" fmla="*/ 0 h 10"/>
                  <a:gd name="T2" fmla="*/ 5 w 15"/>
                  <a:gd name="T3" fmla="*/ 0 h 10"/>
                  <a:gd name="T4" fmla="*/ 0 w 15"/>
                  <a:gd name="T5" fmla="*/ 10 h 10"/>
                  <a:gd name="T6" fmla="*/ 6 w 15"/>
                  <a:gd name="T7" fmla="*/ 10 h 10"/>
                  <a:gd name="T8" fmla="*/ 15 w 15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5" y="0"/>
                    </a:moveTo>
                    <a:lnTo>
                      <a:pt x="5" y="0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4" name="Freeform 58"/>
              <p:cNvSpPr>
                <a:spLocks/>
              </p:cNvSpPr>
              <p:nvPr/>
            </p:nvSpPr>
            <p:spPr bwMode="auto">
              <a:xfrm>
                <a:off x="2458" y="2424"/>
                <a:ext cx="16" cy="40"/>
              </a:xfrm>
              <a:custGeom>
                <a:avLst/>
                <a:gdLst>
                  <a:gd name="T0" fmla="*/ 7 w 16"/>
                  <a:gd name="T1" fmla="*/ 0 h 40"/>
                  <a:gd name="T2" fmla="*/ 0 w 16"/>
                  <a:gd name="T3" fmla="*/ 0 h 40"/>
                  <a:gd name="T4" fmla="*/ 0 w 16"/>
                  <a:gd name="T5" fmla="*/ 40 h 40"/>
                  <a:gd name="T6" fmla="*/ 7 w 16"/>
                  <a:gd name="T7" fmla="*/ 40 h 40"/>
                  <a:gd name="T8" fmla="*/ 7 w 16"/>
                  <a:gd name="T9" fmla="*/ 19 h 40"/>
                  <a:gd name="T10" fmla="*/ 7 w 16"/>
                  <a:gd name="T11" fmla="*/ 17 h 40"/>
                  <a:gd name="T12" fmla="*/ 9 w 16"/>
                  <a:gd name="T13" fmla="*/ 12 h 40"/>
                  <a:gd name="T14" fmla="*/ 11 w 16"/>
                  <a:gd name="T15" fmla="*/ 8 h 40"/>
                  <a:gd name="T16" fmla="*/ 16 w 16"/>
                  <a:gd name="T17" fmla="*/ 7 h 40"/>
                  <a:gd name="T18" fmla="*/ 7 w 16"/>
                  <a:gd name="T19" fmla="*/ 6 h 40"/>
                  <a:gd name="T20" fmla="*/ 7 w 16"/>
                  <a:gd name="T2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40">
                    <a:moveTo>
                      <a:pt x="7" y="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7" y="40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9" y="12"/>
                    </a:lnTo>
                    <a:lnTo>
                      <a:pt x="11" y="8"/>
                    </a:lnTo>
                    <a:lnTo>
                      <a:pt x="16" y="7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5" name="Freeform 59"/>
              <p:cNvSpPr>
                <a:spLocks/>
              </p:cNvSpPr>
              <p:nvPr/>
            </p:nvSpPr>
            <p:spPr bwMode="auto">
              <a:xfrm>
                <a:off x="2465" y="2424"/>
                <a:ext cx="17" cy="8"/>
              </a:xfrm>
              <a:custGeom>
                <a:avLst/>
                <a:gdLst>
                  <a:gd name="T0" fmla="*/ 9 w 17"/>
                  <a:gd name="T1" fmla="*/ 0 h 8"/>
                  <a:gd name="T2" fmla="*/ 4 w 17"/>
                  <a:gd name="T3" fmla="*/ 1 h 8"/>
                  <a:gd name="T4" fmla="*/ 4 w 17"/>
                  <a:gd name="T5" fmla="*/ 1 h 8"/>
                  <a:gd name="T6" fmla="*/ 0 w 17"/>
                  <a:gd name="T7" fmla="*/ 6 h 8"/>
                  <a:gd name="T8" fmla="*/ 9 w 17"/>
                  <a:gd name="T9" fmla="*/ 7 h 8"/>
                  <a:gd name="T10" fmla="*/ 14 w 17"/>
                  <a:gd name="T11" fmla="*/ 8 h 8"/>
                  <a:gd name="T12" fmla="*/ 17 w 17"/>
                  <a:gd name="T13" fmla="*/ 2 h 8"/>
                  <a:gd name="T14" fmla="*/ 15 w 17"/>
                  <a:gd name="T15" fmla="*/ 1 h 8"/>
                  <a:gd name="T16" fmla="*/ 9 w 17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8">
                    <a:moveTo>
                      <a:pt x="9" y="0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0" y="6"/>
                    </a:lnTo>
                    <a:lnTo>
                      <a:pt x="9" y="7"/>
                    </a:lnTo>
                    <a:lnTo>
                      <a:pt x="14" y="8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6" name="Freeform 60"/>
              <p:cNvSpPr>
                <a:spLocks/>
              </p:cNvSpPr>
              <p:nvPr/>
            </p:nvSpPr>
            <p:spPr bwMode="auto">
              <a:xfrm>
                <a:off x="2487" y="2459"/>
                <a:ext cx="28" cy="6"/>
              </a:xfrm>
              <a:custGeom>
                <a:avLst/>
                <a:gdLst>
                  <a:gd name="T0" fmla="*/ 20 w 28"/>
                  <a:gd name="T1" fmla="*/ 0 h 6"/>
                  <a:gd name="T2" fmla="*/ 13 w 28"/>
                  <a:gd name="T3" fmla="*/ 1 h 6"/>
                  <a:gd name="T4" fmla="*/ 0 w 28"/>
                  <a:gd name="T5" fmla="*/ 3 h 6"/>
                  <a:gd name="T6" fmla="*/ 5 w 28"/>
                  <a:gd name="T7" fmla="*/ 5 h 6"/>
                  <a:gd name="T8" fmla="*/ 12 w 28"/>
                  <a:gd name="T9" fmla="*/ 6 h 6"/>
                  <a:gd name="T10" fmla="*/ 13 w 28"/>
                  <a:gd name="T11" fmla="*/ 6 h 6"/>
                  <a:gd name="T12" fmla="*/ 20 w 28"/>
                  <a:gd name="T13" fmla="*/ 5 h 6"/>
                  <a:gd name="T14" fmla="*/ 22 w 28"/>
                  <a:gd name="T15" fmla="*/ 4 h 6"/>
                  <a:gd name="T16" fmla="*/ 28 w 28"/>
                  <a:gd name="T17" fmla="*/ 0 h 6"/>
                  <a:gd name="T18" fmla="*/ 20 w 28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6">
                    <a:moveTo>
                      <a:pt x="20" y="0"/>
                    </a:moveTo>
                    <a:lnTo>
                      <a:pt x="13" y="1"/>
                    </a:lnTo>
                    <a:lnTo>
                      <a:pt x="0" y="3"/>
                    </a:lnTo>
                    <a:lnTo>
                      <a:pt x="5" y="5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28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7" name="Freeform 61"/>
              <p:cNvSpPr>
                <a:spLocks/>
              </p:cNvSpPr>
              <p:nvPr/>
            </p:nvSpPr>
            <p:spPr bwMode="auto">
              <a:xfrm>
                <a:off x="2484" y="2442"/>
                <a:ext cx="30" cy="20"/>
              </a:xfrm>
              <a:custGeom>
                <a:avLst/>
                <a:gdLst>
                  <a:gd name="T0" fmla="*/ 10 w 30"/>
                  <a:gd name="T1" fmla="*/ 0 h 20"/>
                  <a:gd name="T2" fmla="*/ 5 w 30"/>
                  <a:gd name="T3" fmla="*/ 3 h 20"/>
                  <a:gd name="T4" fmla="*/ 1 w 30"/>
                  <a:gd name="T5" fmla="*/ 6 h 20"/>
                  <a:gd name="T6" fmla="*/ 0 w 30"/>
                  <a:gd name="T7" fmla="*/ 12 h 20"/>
                  <a:gd name="T8" fmla="*/ 0 w 30"/>
                  <a:gd name="T9" fmla="*/ 15 h 20"/>
                  <a:gd name="T10" fmla="*/ 3 w 30"/>
                  <a:gd name="T11" fmla="*/ 20 h 20"/>
                  <a:gd name="T12" fmla="*/ 16 w 30"/>
                  <a:gd name="T13" fmla="*/ 18 h 20"/>
                  <a:gd name="T14" fmla="*/ 16 w 30"/>
                  <a:gd name="T15" fmla="*/ 18 h 20"/>
                  <a:gd name="T16" fmla="*/ 10 w 30"/>
                  <a:gd name="T17" fmla="*/ 16 h 20"/>
                  <a:gd name="T18" fmla="*/ 7 w 30"/>
                  <a:gd name="T19" fmla="*/ 12 h 20"/>
                  <a:gd name="T20" fmla="*/ 8 w 30"/>
                  <a:gd name="T21" fmla="*/ 8 h 20"/>
                  <a:gd name="T22" fmla="*/ 11 w 30"/>
                  <a:gd name="T23" fmla="*/ 6 h 20"/>
                  <a:gd name="T24" fmla="*/ 11 w 30"/>
                  <a:gd name="T25" fmla="*/ 6 h 20"/>
                  <a:gd name="T26" fmla="*/ 18 w 30"/>
                  <a:gd name="T27" fmla="*/ 5 h 20"/>
                  <a:gd name="T28" fmla="*/ 25 w 30"/>
                  <a:gd name="T29" fmla="*/ 4 h 20"/>
                  <a:gd name="T30" fmla="*/ 30 w 30"/>
                  <a:gd name="T31" fmla="*/ 2 h 20"/>
                  <a:gd name="T32" fmla="*/ 10 w 30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20">
                    <a:moveTo>
                      <a:pt x="10" y="0"/>
                    </a:moveTo>
                    <a:lnTo>
                      <a:pt x="5" y="3"/>
                    </a:lnTo>
                    <a:lnTo>
                      <a:pt x="1" y="6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0" y="16"/>
                    </a:lnTo>
                    <a:lnTo>
                      <a:pt x="7" y="12"/>
                    </a:lnTo>
                    <a:lnTo>
                      <a:pt x="8" y="8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8" y="5"/>
                    </a:lnTo>
                    <a:lnTo>
                      <a:pt x="25" y="4"/>
                    </a:lnTo>
                    <a:lnTo>
                      <a:pt x="3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8" name="Freeform 62"/>
              <p:cNvSpPr>
                <a:spLocks/>
              </p:cNvSpPr>
              <p:nvPr/>
            </p:nvSpPr>
            <p:spPr bwMode="auto">
              <a:xfrm>
                <a:off x="2485" y="2429"/>
                <a:ext cx="18" cy="8"/>
              </a:xfrm>
              <a:custGeom>
                <a:avLst/>
                <a:gdLst>
                  <a:gd name="T0" fmla="*/ 3 w 18"/>
                  <a:gd name="T1" fmla="*/ 0 h 8"/>
                  <a:gd name="T2" fmla="*/ 2 w 18"/>
                  <a:gd name="T3" fmla="*/ 1 h 8"/>
                  <a:gd name="T4" fmla="*/ 0 w 18"/>
                  <a:gd name="T5" fmla="*/ 7 h 8"/>
                  <a:gd name="T6" fmla="*/ 7 w 18"/>
                  <a:gd name="T7" fmla="*/ 8 h 8"/>
                  <a:gd name="T8" fmla="*/ 7 w 18"/>
                  <a:gd name="T9" fmla="*/ 6 h 8"/>
                  <a:gd name="T10" fmla="*/ 11 w 18"/>
                  <a:gd name="T11" fmla="*/ 2 h 8"/>
                  <a:gd name="T12" fmla="*/ 12 w 18"/>
                  <a:gd name="T13" fmla="*/ 1 h 8"/>
                  <a:gd name="T14" fmla="*/ 18 w 18"/>
                  <a:gd name="T15" fmla="*/ 0 h 8"/>
                  <a:gd name="T16" fmla="*/ 3 w 18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3" y="0"/>
                    </a:moveTo>
                    <a:lnTo>
                      <a:pt x="2" y="1"/>
                    </a:lnTo>
                    <a:lnTo>
                      <a:pt x="0" y="7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8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89" name="Freeform 63"/>
              <p:cNvSpPr>
                <a:spLocks/>
              </p:cNvSpPr>
              <p:nvPr/>
            </p:nvSpPr>
            <p:spPr bwMode="auto">
              <a:xfrm>
                <a:off x="2488" y="2424"/>
                <a:ext cx="36" cy="40"/>
              </a:xfrm>
              <a:custGeom>
                <a:avLst/>
                <a:gdLst>
                  <a:gd name="T0" fmla="*/ 17 w 36"/>
                  <a:gd name="T1" fmla="*/ 0 h 40"/>
                  <a:gd name="T2" fmla="*/ 13 w 36"/>
                  <a:gd name="T3" fmla="*/ 0 h 40"/>
                  <a:gd name="T4" fmla="*/ 7 w 36"/>
                  <a:gd name="T5" fmla="*/ 1 h 40"/>
                  <a:gd name="T6" fmla="*/ 5 w 36"/>
                  <a:gd name="T7" fmla="*/ 2 h 40"/>
                  <a:gd name="T8" fmla="*/ 0 w 36"/>
                  <a:gd name="T9" fmla="*/ 5 h 40"/>
                  <a:gd name="T10" fmla="*/ 15 w 36"/>
                  <a:gd name="T11" fmla="*/ 5 h 40"/>
                  <a:gd name="T12" fmla="*/ 19 w 36"/>
                  <a:gd name="T13" fmla="*/ 5 h 40"/>
                  <a:gd name="T14" fmla="*/ 24 w 36"/>
                  <a:gd name="T15" fmla="*/ 7 h 40"/>
                  <a:gd name="T16" fmla="*/ 24 w 36"/>
                  <a:gd name="T17" fmla="*/ 8 h 40"/>
                  <a:gd name="T18" fmla="*/ 26 w 36"/>
                  <a:gd name="T19" fmla="*/ 13 h 40"/>
                  <a:gd name="T20" fmla="*/ 26 w 36"/>
                  <a:gd name="T21" fmla="*/ 15 h 40"/>
                  <a:gd name="T22" fmla="*/ 26 w 36"/>
                  <a:gd name="T23" fmla="*/ 15 h 40"/>
                  <a:gd name="T24" fmla="*/ 20 w 36"/>
                  <a:gd name="T25" fmla="*/ 16 h 40"/>
                  <a:gd name="T26" fmla="*/ 13 w 36"/>
                  <a:gd name="T27" fmla="*/ 17 h 40"/>
                  <a:gd name="T28" fmla="*/ 13 w 36"/>
                  <a:gd name="T29" fmla="*/ 17 h 40"/>
                  <a:gd name="T30" fmla="*/ 6 w 36"/>
                  <a:gd name="T31" fmla="*/ 18 h 40"/>
                  <a:gd name="T32" fmla="*/ 26 w 36"/>
                  <a:gd name="T33" fmla="*/ 20 h 40"/>
                  <a:gd name="T34" fmla="*/ 26 w 36"/>
                  <a:gd name="T35" fmla="*/ 23 h 40"/>
                  <a:gd name="T36" fmla="*/ 26 w 36"/>
                  <a:gd name="T37" fmla="*/ 24 h 40"/>
                  <a:gd name="T38" fmla="*/ 25 w 36"/>
                  <a:gd name="T39" fmla="*/ 29 h 40"/>
                  <a:gd name="T40" fmla="*/ 24 w 36"/>
                  <a:gd name="T41" fmla="*/ 30 h 40"/>
                  <a:gd name="T42" fmla="*/ 20 w 36"/>
                  <a:gd name="T43" fmla="*/ 34 h 40"/>
                  <a:gd name="T44" fmla="*/ 19 w 36"/>
                  <a:gd name="T45" fmla="*/ 35 h 40"/>
                  <a:gd name="T46" fmla="*/ 27 w 36"/>
                  <a:gd name="T47" fmla="*/ 35 h 40"/>
                  <a:gd name="T48" fmla="*/ 28 w 36"/>
                  <a:gd name="T49" fmla="*/ 40 h 40"/>
                  <a:gd name="T50" fmla="*/ 36 w 36"/>
                  <a:gd name="T51" fmla="*/ 40 h 40"/>
                  <a:gd name="T52" fmla="*/ 34 w 36"/>
                  <a:gd name="T53" fmla="*/ 35 h 40"/>
                  <a:gd name="T54" fmla="*/ 34 w 36"/>
                  <a:gd name="T55" fmla="*/ 35 h 40"/>
                  <a:gd name="T56" fmla="*/ 34 w 36"/>
                  <a:gd name="T57" fmla="*/ 31 h 40"/>
                  <a:gd name="T58" fmla="*/ 33 w 36"/>
                  <a:gd name="T59" fmla="*/ 24 h 40"/>
                  <a:gd name="T60" fmla="*/ 33 w 36"/>
                  <a:gd name="T61" fmla="*/ 15 h 40"/>
                  <a:gd name="T62" fmla="*/ 33 w 36"/>
                  <a:gd name="T63" fmla="*/ 14 h 40"/>
                  <a:gd name="T64" fmla="*/ 33 w 36"/>
                  <a:gd name="T65" fmla="*/ 8 h 40"/>
                  <a:gd name="T66" fmla="*/ 31 w 36"/>
                  <a:gd name="T67" fmla="*/ 4 h 40"/>
                  <a:gd name="T68" fmla="*/ 26 w 36"/>
                  <a:gd name="T69" fmla="*/ 1 h 40"/>
                  <a:gd name="T70" fmla="*/ 23 w 36"/>
                  <a:gd name="T71" fmla="*/ 0 h 40"/>
                  <a:gd name="T72" fmla="*/ 17 w 36"/>
                  <a:gd name="T7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" h="40">
                    <a:moveTo>
                      <a:pt x="17" y="0"/>
                    </a:moveTo>
                    <a:lnTo>
                      <a:pt x="13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24" y="7"/>
                    </a:lnTo>
                    <a:lnTo>
                      <a:pt x="24" y="8"/>
                    </a:lnTo>
                    <a:lnTo>
                      <a:pt x="26" y="13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6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6" y="18"/>
                    </a:lnTo>
                    <a:lnTo>
                      <a:pt x="26" y="20"/>
                    </a:lnTo>
                    <a:lnTo>
                      <a:pt x="26" y="23"/>
                    </a:lnTo>
                    <a:lnTo>
                      <a:pt x="26" y="24"/>
                    </a:lnTo>
                    <a:lnTo>
                      <a:pt x="25" y="29"/>
                    </a:lnTo>
                    <a:lnTo>
                      <a:pt x="24" y="30"/>
                    </a:lnTo>
                    <a:lnTo>
                      <a:pt x="20" y="34"/>
                    </a:lnTo>
                    <a:lnTo>
                      <a:pt x="19" y="35"/>
                    </a:lnTo>
                    <a:lnTo>
                      <a:pt x="27" y="35"/>
                    </a:lnTo>
                    <a:lnTo>
                      <a:pt x="28" y="40"/>
                    </a:lnTo>
                    <a:lnTo>
                      <a:pt x="36" y="40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3" y="8"/>
                    </a:lnTo>
                    <a:lnTo>
                      <a:pt x="31" y="4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0" name="Freeform 64"/>
              <p:cNvSpPr>
                <a:spLocks/>
              </p:cNvSpPr>
              <p:nvPr/>
            </p:nvSpPr>
            <p:spPr bwMode="auto">
              <a:xfrm>
                <a:off x="2535" y="2458"/>
                <a:ext cx="15" cy="7"/>
              </a:xfrm>
              <a:custGeom>
                <a:avLst/>
                <a:gdLst>
                  <a:gd name="T0" fmla="*/ 14 w 15"/>
                  <a:gd name="T1" fmla="*/ 0 h 7"/>
                  <a:gd name="T2" fmla="*/ 11 w 15"/>
                  <a:gd name="T3" fmla="*/ 0 h 7"/>
                  <a:gd name="T4" fmla="*/ 0 w 15"/>
                  <a:gd name="T5" fmla="*/ 3 h 7"/>
                  <a:gd name="T6" fmla="*/ 3 w 15"/>
                  <a:gd name="T7" fmla="*/ 6 h 7"/>
                  <a:gd name="T8" fmla="*/ 3 w 15"/>
                  <a:gd name="T9" fmla="*/ 6 h 7"/>
                  <a:gd name="T10" fmla="*/ 10 w 15"/>
                  <a:gd name="T11" fmla="*/ 7 h 7"/>
                  <a:gd name="T12" fmla="*/ 15 w 15"/>
                  <a:gd name="T13" fmla="*/ 6 h 7"/>
                  <a:gd name="T14" fmla="*/ 14 w 15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14" y="0"/>
                    </a:moveTo>
                    <a:lnTo>
                      <a:pt x="11" y="0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10" y="7"/>
                    </a:lnTo>
                    <a:lnTo>
                      <a:pt x="15" y="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1" name="Freeform 65"/>
              <p:cNvSpPr>
                <a:spLocks/>
              </p:cNvSpPr>
              <p:nvPr/>
            </p:nvSpPr>
            <p:spPr bwMode="auto">
              <a:xfrm>
                <a:off x="2529" y="2411"/>
                <a:ext cx="20" cy="50"/>
              </a:xfrm>
              <a:custGeom>
                <a:avLst/>
                <a:gdLst>
                  <a:gd name="T0" fmla="*/ 13 w 20"/>
                  <a:gd name="T1" fmla="*/ 0 h 50"/>
                  <a:gd name="T2" fmla="*/ 5 w 20"/>
                  <a:gd name="T3" fmla="*/ 4 h 50"/>
                  <a:gd name="T4" fmla="*/ 5 w 20"/>
                  <a:gd name="T5" fmla="*/ 13 h 50"/>
                  <a:gd name="T6" fmla="*/ 0 w 20"/>
                  <a:gd name="T7" fmla="*/ 13 h 50"/>
                  <a:gd name="T8" fmla="*/ 0 w 20"/>
                  <a:gd name="T9" fmla="*/ 19 h 50"/>
                  <a:gd name="T10" fmla="*/ 5 w 20"/>
                  <a:gd name="T11" fmla="*/ 19 h 50"/>
                  <a:gd name="T12" fmla="*/ 5 w 20"/>
                  <a:gd name="T13" fmla="*/ 42 h 50"/>
                  <a:gd name="T14" fmla="*/ 5 w 20"/>
                  <a:gd name="T15" fmla="*/ 45 h 50"/>
                  <a:gd name="T16" fmla="*/ 6 w 20"/>
                  <a:gd name="T17" fmla="*/ 50 h 50"/>
                  <a:gd name="T18" fmla="*/ 17 w 20"/>
                  <a:gd name="T19" fmla="*/ 47 h 50"/>
                  <a:gd name="T20" fmla="*/ 14 w 20"/>
                  <a:gd name="T21" fmla="*/ 47 h 50"/>
                  <a:gd name="T22" fmla="*/ 13 w 20"/>
                  <a:gd name="T23" fmla="*/ 46 h 50"/>
                  <a:gd name="T24" fmla="*/ 13 w 20"/>
                  <a:gd name="T25" fmla="*/ 42 h 50"/>
                  <a:gd name="T26" fmla="*/ 13 w 20"/>
                  <a:gd name="T27" fmla="*/ 19 h 50"/>
                  <a:gd name="T28" fmla="*/ 20 w 20"/>
                  <a:gd name="T29" fmla="*/ 19 h 50"/>
                  <a:gd name="T30" fmla="*/ 20 w 20"/>
                  <a:gd name="T31" fmla="*/ 13 h 50"/>
                  <a:gd name="T32" fmla="*/ 13 w 20"/>
                  <a:gd name="T33" fmla="*/ 13 h 50"/>
                  <a:gd name="T34" fmla="*/ 13 w 20"/>
                  <a:gd name="T3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" h="50">
                    <a:moveTo>
                      <a:pt x="13" y="0"/>
                    </a:moveTo>
                    <a:lnTo>
                      <a:pt x="5" y="4"/>
                    </a:lnTo>
                    <a:lnTo>
                      <a:pt x="5" y="13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5" y="42"/>
                    </a:lnTo>
                    <a:lnTo>
                      <a:pt x="5" y="45"/>
                    </a:lnTo>
                    <a:lnTo>
                      <a:pt x="6" y="50"/>
                    </a:lnTo>
                    <a:lnTo>
                      <a:pt x="17" y="47"/>
                    </a:lnTo>
                    <a:lnTo>
                      <a:pt x="14" y="47"/>
                    </a:lnTo>
                    <a:lnTo>
                      <a:pt x="13" y="46"/>
                    </a:lnTo>
                    <a:lnTo>
                      <a:pt x="13" y="42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0" y="13"/>
                    </a:lnTo>
                    <a:lnTo>
                      <a:pt x="13" y="1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2" name="Freeform 66"/>
              <p:cNvSpPr>
                <a:spLocks/>
              </p:cNvSpPr>
              <p:nvPr/>
            </p:nvSpPr>
            <p:spPr bwMode="auto">
              <a:xfrm>
                <a:off x="2560" y="2451"/>
                <a:ext cx="34" cy="14"/>
              </a:xfrm>
              <a:custGeom>
                <a:avLst/>
                <a:gdLst>
                  <a:gd name="T0" fmla="*/ 26 w 34"/>
                  <a:gd name="T1" fmla="*/ 0 h 14"/>
                  <a:gd name="T2" fmla="*/ 26 w 34"/>
                  <a:gd name="T3" fmla="*/ 2 h 14"/>
                  <a:gd name="T4" fmla="*/ 22 w 34"/>
                  <a:gd name="T5" fmla="*/ 7 h 14"/>
                  <a:gd name="T6" fmla="*/ 21 w 34"/>
                  <a:gd name="T7" fmla="*/ 7 h 14"/>
                  <a:gd name="T8" fmla="*/ 15 w 34"/>
                  <a:gd name="T9" fmla="*/ 9 h 14"/>
                  <a:gd name="T10" fmla="*/ 0 w 34"/>
                  <a:gd name="T11" fmla="*/ 9 h 14"/>
                  <a:gd name="T12" fmla="*/ 3 w 34"/>
                  <a:gd name="T13" fmla="*/ 11 h 14"/>
                  <a:gd name="T14" fmla="*/ 8 w 34"/>
                  <a:gd name="T15" fmla="*/ 13 h 14"/>
                  <a:gd name="T16" fmla="*/ 15 w 34"/>
                  <a:gd name="T17" fmla="*/ 14 h 14"/>
                  <a:gd name="T18" fmla="*/ 15 w 34"/>
                  <a:gd name="T19" fmla="*/ 14 h 14"/>
                  <a:gd name="T20" fmla="*/ 22 w 34"/>
                  <a:gd name="T21" fmla="*/ 13 h 14"/>
                  <a:gd name="T22" fmla="*/ 27 w 34"/>
                  <a:gd name="T23" fmla="*/ 11 h 14"/>
                  <a:gd name="T24" fmla="*/ 31 w 34"/>
                  <a:gd name="T25" fmla="*/ 7 h 14"/>
                  <a:gd name="T26" fmla="*/ 34 w 34"/>
                  <a:gd name="T27" fmla="*/ 1 h 14"/>
                  <a:gd name="T28" fmla="*/ 26 w 34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14">
                    <a:moveTo>
                      <a:pt x="26" y="0"/>
                    </a:moveTo>
                    <a:lnTo>
                      <a:pt x="26" y="2"/>
                    </a:lnTo>
                    <a:lnTo>
                      <a:pt x="22" y="7"/>
                    </a:lnTo>
                    <a:lnTo>
                      <a:pt x="21" y="7"/>
                    </a:lnTo>
                    <a:lnTo>
                      <a:pt x="15" y="9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8" y="13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22" y="13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4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3" name="Freeform 67"/>
              <p:cNvSpPr>
                <a:spLocks/>
              </p:cNvSpPr>
              <p:nvPr/>
            </p:nvSpPr>
            <p:spPr bwMode="auto">
              <a:xfrm>
                <a:off x="2554" y="2429"/>
                <a:ext cx="40" cy="31"/>
              </a:xfrm>
              <a:custGeom>
                <a:avLst/>
                <a:gdLst>
                  <a:gd name="T0" fmla="*/ 6 w 40"/>
                  <a:gd name="T1" fmla="*/ 0 h 31"/>
                  <a:gd name="T2" fmla="*/ 3 w 40"/>
                  <a:gd name="T3" fmla="*/ 4 h 31"/>
                  <a:gd name="T4" fmla="*/ 1 w 40"/>
                  <a:gd name="T5" fmla="*/ 9 h 31"/>
                  <a:gd name="T6" fmla="*/ 0 w 40"/>
                  <a:gd name="T7" fmla="*/ 16 h 31"/>
                  <a:gd name="T8" fmla="*/ 0 w 40"/>
                  <a:gd name="T9" fmla="*/ 21 h 31"/>
                  <a:gd name="T10" fmla="*/ 2 w 40"/>
                  <a:gd name="T11" fmla="*/ 26 h 31"/>
                  <a:gd name="T12" fmla="*/ 6 w 40"/>
                  <a:gd name="T13" fmla="*/ 31 h 31"/>
                  <a:gd name="T14" fmla="*/ 21 w 40"/>
                  <a:gd name="T15" fmla="*/ 31 h 31"/>
                  <a:gd name="T16" fmla="*/ 17 w 40"/>
                  <a:gd name="T17" fmla="*/ 30 h 31"/>
                  <a:gd name="T18" fmla="*/ 12 w 40"/>
                  <a:gd name="T19" fmla="*/ 27 h 31"/>
                  <a:gd name="T20" fmla="*/ 9 w 40"/>
                  <a:gd name="T21" fmla="*/ 23 h 31"/>
                  <a:gd name="T22" fmla="*/ 8 w 40"/>
                  <a:gd name="T23" fmla="*/ 17 h 31"/>
                  <a:gd name="T24" fmla="*/ 40 w 40"/>
                  <a:gd name="T25" fmla="*/ 17 h 31"/>
                  <a:gd name="T26" fmla="*/ 40 w 40"/>
                  <a:gd name="T27" fmla="*/ 15 h 31"/>
                  <a:gd name="T28" fmla="*/ 8 w 40"/>
                  <a:gd name="T29" fmla="*/ 12 h 31"/>
                  <a:gd name="T30" fmla="*/ 9 w 40"/>
                  <a:gd name="T31" fmla="*/ 8 h 31"/>
                  <a:gd name="T32" fmla="*/ 12 w 40"/>
                  <a:gd name="T33" fmla="*/ 3 h 31"/>
                  <a:gd name="T34" fmla="*/ 14 w 40"/>
                  <a:gd name="T35" fmla="*/ 1 h 31"/>
                  <a:gd name="T36" fmla="*/ 20 w 40"/>
                  <a:gd name="T37" fmla="*/ 0 h 31"/>
                  <a:gd name="T38" fmla="*/ 6 w 40"/>
                  <a:gd name="T3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31">
                    <a:moveTo>
                      <a:pt x="6" y="0"/>
                    </a:moveTo>
                    <a:lnTo>
                      <a:pt x="3" y="4"/>
                    </a:lnTo>
                    <a:lnTo>
                      <a:pt x="1" y="9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2" y="26"/>
                    </a:lnTo>
                    <a:lnTo>
                      <a:pt x="6" y="31"/>
                    </a:lnTo>
                    <a:lnTo>
                      <a:pt x="21" y="31"/>
                    </a:lnTo>
                    <a:lnTo>
                      <a:pt x="17" y="30"/>
                    </a:lnTo>
                    <a:lnTo>
                      <a:pt x="12" y="27"/>
                    </a:lnTo>
                    <a:lnTo>
                      <a:pt x="9" y="23"/>
                    </a:lnTo>
                    <a:lnTo>
                      <a:pt x="8" y="17"/>
                    </a:lnTo>
                    <a:lnTo>
                      <a:pt x="40" y="17"/>
                    </a:lnTo>
                    <a:lnTo>
                      <a:pt x="40" y="15"/>
                    </a:lnTo>
                    <a:lnTo>
                      <a:pt x="8" y="12"/>
                    </a:lnTo>
                    <a:lnTo>
                      <a:pt x="9" y="8"/>
                    </a:lnTo>
                    <a:lnTo>
                      <a:pt x="12" y="3"/>
                    </a:lnTo>
                    <a:lnTo>
                      <a:pt x="14" y="1"/>
                    </a:lnTo>
                    <a:lnTo>
                      <a:pt x="2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4" name="Freeform 68"/>
              <p:cNvSpPr>
                <a:spLocks/>
              </p:cNvSpPr>
              <p:nvPr/>
            </p:nvSpPr>
            <p:spPr bwMode="auto">
              <a:xfrm>
                <a:off x="2560" y="2424"/>
                <a:ext cx="34" cy="20"/>
              </a:xfrm>
              <a:custGeom>
                <a:avLst/>
                <a:gdLst>
                  <a:gd name="T0" fmla="*/ 14 w 34"/>
                  <a:gd name="T1" fmla="*/ 0 h 20"/>
                  <a:gd name="T2" fmla="*/ 10 w 34"/>
                  <a:gd name="T3" fmla="*/ 0 h 20"/>
                  <a:gd name="T4" fmla="*/ 5 w 34"/>
                  <a:gd name="T5" fmla="*/ 2 h 20"/>
                  <a:gd name="T6" fmla="*/ 0 w 34"/>
                  <a:gd name="T7" fmla="*/ 5 h 20"/>
                  <a:gd name="T8" fmla="*/ 14 w 34"/>
                  <a:gd name="T9" fmla="*/ 5 h 20"/>
                  <a:gd name="T10" fmla="*/ 19 w 34"/>
                  <a:gd name="T11" fmla="*/ 6 h 20"/>
                  <a:gd name="T12" fmla="*/ 24 w 34"/>
                  <a:gd name="T13" fmla="*/ 9 h 20"/>
                  <a:gd name="T14" fmla="*/ 25 w 34"/>
                  <a:gd name="T15" fmla="*/ 11 h 20"/>
                  <a:gd name="T16" fmla="*/ 26 w 34"/>
                  <a:gd name="T17" fmla="*/ 17 h 20"/>
                  <a:gd name="T18" fmla="*/ 2 w 34"/>
                  <a:gd name="T19" fmla="*/ 17 h 20"/>
                  <a:gd name="T20" fmla="*/ 34 w 34"/>
                  <a:gd name="T21" fmla="*/ 20 h 20"/>
                  <a:gd name="T22" fmla="*/ 34 w 34"/>
                  <a:gd name="T23" fmla="*/ 15 h 20"/>
                  <a:gd name="T24" fmla="*/ 32 w 34"/>
                  <a:gd name="T25" fmla="*/ 9 h 20"/>
                  <a:gd name="T26" fmla="*/ 29 w 34"/>
                  <a:gd name="T27" fmla="*/ 5 h 20"/>
                  <a:gd name="T28" fmla="*/ 26 w 34"/>
                  <a:gd name="T29" fmla="*/ 3 h 20"/>
                  <a:gd name="T30" fmla="*/ 21 w 34"/>
                  <a:gd name="T31" fmla="*/ 0 h 20"/>
                  <a:gd name="T32" fmla="*/ 14 w 34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20">
                    <a:moveTo>
                      <a:pt x="14" y="0"/>
                    </a:moveTo>
                    <a:lnTo>
                      <a:pt x="10" y="0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14" y="5"/>
                    </a:lnTo>
                    <a:lnTo>
                      <a:pt x="19" y="6"/>
                    </a:lnTo>
                    <a:lnTo>
                      <a:pt x="24" y="9"/>
                    </a:lnTo>
                    <a:lnTo>
                      <a:pt x="25" y="11"/>
                    </a:lnTo>
                    <a:lnTo>
                      <a:pt x="26" y="17"/>
                    </a:lnTo>
                    <a:lnTo>
                      <a:pt x="2" y="17"/>
                    </a:lnTo>
                    <a:lnTo>
                      <a:pt x="34" y="20"/>
                    </a:lnTo>
                    <a:lnTo>
                      <a:pt x="34" y="15"/>
                    </a:lnTo>
                    <a:lnTo>
                      <a:pt x="32" y="9"/>
                    </a:lnTo>
                    <a:lnTo>
                      <a:pt x="29" y="5"/>
                    </a:lnTo>
                    <a:lnTo>
                      <a:pt x="26" y="3"/>
                    </a:lnTo>
                    <a:lnTo>
                      <a:pt x="2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5" name="Freeform 69"/>
              <p:cNvSpPr>
                <a:spLocks/>
              </p:cNvSpPr>
              <p:nvPr/>
            </p:nvSpPr>
            <p:spPr bwMode="auto">
              <a:xfrm>
                <a:off x="2272" y="2535"/>
                <a:ext cx="26" cy="15"/>
              </a:xfrm>
              <a:custGeom>
                <a:avLst/>
                <a:gdLst>
                  <a:gd name="T0" fmla="*/ 18 w 26"/>
                  <a:gd name="T1" fmla="*/ 0 h 15"/>
                  <a:gd name="T2" fmla="*/ 18 w 26"/>
                  <a:gd name="T3" fmla="*/ 0 h 15"/>
                  <a:gd name="T4" fmla="*/ 15 w 26"/>
                  <a:gd name="T5" fmla="*/ 6 h 15"/>
                  <a:gd name="T6" fmla="*/ 11 w 26"/>
                  <a:gd name="T7" fmla="*/ 10 h 15"/>
                  <a:gd name="T8" fmla="*/ 7 w 26"/>
                  <a:gd name="T9" fmla="*/ 13 h 15"/>
                  <a:gd name="T10" fmla="*/ 0 w 26"/>
                  <a:gd name="T11" fmla="*/ 14 h 15"/>
                  <a:gd name="T12" fmla="*/ 17 w 26"/>
                  <a:gd name="T13" fmla="*/ 15 h 15"/>
                  <a:gd name="T14" fmla="*/ 20 w 26"/>
                  <a:gd name="T15" fmla="*/ 12 h 15"/>
                  <a:gd name="T16" fmla="*/ 23 w 26"/>
                  <a:gd name="T17" fmla="*/ 7 h 15"/>
                  <a:gd name="T18" fmla="*/ 26 w 26"/>
                  <a:gd name="T19" fmla="*/ 2 h 15"/>
                  <a:gd name="T20" fmla="*/ 18 w 26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15">
                    <a:moveTo>
                      <a:pt x="18" y="0"/>
                    </a:moveTo>
                    <a:lnTo>
                      <a:pt x="18" y="0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3"/>
                    </a:lnTo>
                    <a:lnTo>
                      <a:pt x="0" y="14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7"/>
                    </a:lnTo>
                    <a:lnTo>
                      <a:pt x="26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6" name="Freeform 70"/>
              <p:cNvSpPr>
                <a:spLocks/>
              </p:cNvSpPr>
              <p:nvPr/>
            </p:nvSpPr>
            <p:spPr bwMode="auto">
              <a:xfrm>
                <a:off x="2244" y="2502"/>
                <a:ext cx="45" cy="53"/>
              </a:xfrm>
              <a:custGeom>
                <a:avLst/>
                <a:gdLst>
                  <a:gd name="T0" fmla="*/ 12 w 45"/>
                  <a:gd name="T1" fmla="*/ 0 h 53"/>
                  <a:gd name="T2" fmla="*/ 8 w 45"/>
                  <a:gd name="T3" fmla="*/ 4 h 53"/>
                  <a:gd name="T4" fmla="*/ 4 w 45"/>
                  <a:gd name="T5" fmla="*/ 9 h 53"/>
                  <a:gd name="T6" fmla="*/ 2 w 45"/>
                  <a:gd name="T7" fmla="*/ 12 h 53"/>
                  <a:gd name="T8" fmla="*/ 1 w 45"/>
                  <a:gd name="T9" fmla="*/ 18 h 53"/>
                  <a:gd name="T10" fmla="*/ 0 w 45"/>
                  <a:gd name="T11" fmla="*/ 24 h 53"/>
                  <a:gd name="T12" fmla="*/ 1 w 45"/>
                  <a:gd name="T13" fmla="*/ 27 h 53"/>
                  <a:gd name="T14" fmla="*/ 2 w 45"/>
                  <a:gd name="T15" fmla="*/ 33 h 53"/>
                  <a:gd name="T16" fmla="*/ 4 w 45"/>
                  <a:gd name="T17" fmla="*/ 39 h 53"/>
                  <a:gd name="T18" fmla="*/ 5 w 45"/>
                  <a:gd name="T19" fmla="*/ 41 h 53"/>
                  <a:gd name="T20" fmla="*/ 8 w 45"/>
                  <a:gd name="T21" fmla="*/ 46 h 53"/>
                  <a:gd name="T22" fmla="*/ 13 w 45"/>
                  <a:gd name="T23" fmla="*/ 49 h 53"/>
                  <a:gd name="T24" fmla="*/ 16 w 45"/>
                  <a:gd name="T25" fmla="*/ 51 h 53"/>
                  <a:gd name="T26" fmla="*/ 22 w 45"/>
                  <a:gd name="T27" fmla="*/ 52 h 53"/>
                  <a:gd name="T28" fmla="*/ 29 w 45"/>
                  <a:gd name="T29" fmla="*/ 53 h 53"/>
                  <a:gd name="T30" fmla="*/ 33 w 45"/>
                  <a:gd name="T31" fmla="*/ 53 h 53"/>
                  <a:gd name="T32" fmla="*/ 39 w 45"/>
                  <a:gd name="T33" fmla="*/ 51 h 53"/>
                  <a:gd name="T34" fmla="*/ 45 w 45"/>
                  <a:gd name="T35" fmla="*/ 48 h 53"/>
                  <a:gd name="T36" fmla="*/ 28 w 45"/>
                  <a:gd name="T37" fmla="*/ 47 h 53"/>
                  <a:gd name="T38" fmla="*/ 24 w 45"/>
                  <a:gd name="T39" fmla="*/ 46 h 53"/>
                  <a:gd name="T40" fmla="*/ 18 w 45"/>
                  <a:gd name="T41" fmla="*/ 44 h 53"/>
                  <a:gd name="T42" fmla="*/ 14 w 45"/>
                  <a:gd name="T43" fmla="*/ 41 h 53"/>
                  <a:gd name="T44" fmla="*/ 11 w 45"/>
                  <a:gd name="T45" fmla="*/ 36 h 53"/>
                  <a:gd name="T46" fmla="*/ 11 w 45"/>
                  <a:gd name="T47" fmla="*/ 36 h 53"/>
                  <a:gd name="T48" fmla="*/ 9 w 45"/>
                  <a:gd name="T49" fmla="*/ 30 h 53"/>
                  <a:gd name="T50" fmla="*/ 9 w 45"/>
                  <a:gd name="T51" fmla="*/ 24 h 53"/>
                  <a:gd name="T52" fmla="*/ 9 w 45"/>
                  <a:gd name="T53" fmla="*/ 19 h 53"/>
                  <a:gd name="T54" fmla="*/ 11 w 45"/>
                  <a:gd name="T55" fmla="*/ 13 h 53"/>
                  <a:gd name="T56" fmla="*/ 13 w 45"/>
                  <a:gd name="T57" fmla="*/ 9 h 53"/>
                  <a:gd name="T58" fmla="*/ 17 w 45"/>
                  <a:gd name="T59" fmla="*/ 5 h 53"/>
                  <a:gd name="T60" fmla="*/ 22 w 45"/>
                  <a:gd name="T61" fmla="*/ 3 h 53"/>
                  <a:gd name="T62" fmla="*/ 29 w 45"/>
                  <a:gd name="T63" fmla="*/ 2 h 53"/>
                  <a:gd name="T64" fmla="*/ 12 w 45"/>
                  <a:gd name="T6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3">
                    <a:moveTo>
                      <a:pt x="12" y="0"/>
                    </a:moveTo>
                    <a:lnTo>
                      <a:pt x="8" y="4"/>
                    </a:lnTo>
                    <a:lnTo>
                      <a:pt x="4" y="9"/>
                    </a:lnTo>
                    <a:lnTo>
                      <a:pt x="2" y="12"/>
                    </a:lnTo>
                    <a:lnTo>
                      <a:pt x="1" y="18"/>
                    </a:lnTo>
                    <a:lnTo>
                      <a:pt x="0" y="24"/>
                    </a:lnTo>
                    <a:lnTo>
                      <a:pt x="1" y="27"/>
                    </a:lnTo>
                    <a:lnTo>
                      <a:pt x="2" y="33"/>
                    </a:lnTo>
                    <a:lnTo>
                      <a:pt x="4" y="39"/>
                    </a:lnTo>
                    <a:lnTo>
                      <a:pt x="5" y="41"/>
                    </a:lnTo>
                    <a:lnTo>
                      <a:pt x="8" y="46"/>
                    </a:lnTo>
                    <a:lnTo>
                      <a:pt x="13" y="49"/>
                    </a:lnTo>
                    <a:lnTo>
                      <a:pt x="16" y="51"/>
                    </a:lnTo>
                    <a:lnTo>
                      <a:pt x="22" y="52"/>
                    </a:lnTo>
                    <a:lnTo>
                      <a:pt x="29" y="53"/>
                    </a:lnTo>
                    <a:lnTo>
                      <a:pt x="33" y="53"/>
                    </a:lnTo>
                    <a:lnTo>
                      <a:pt x="39" y="51"/>
                    </a:lnTo>
                    <a:lnTo>
                      <a:pt x="45" y="48"/>
                    </a:lnTo>
                    <a:lnTo>
                      <a:pt x="28" y="47"/>
                    </a:lnTo>
                    <a:lnTo>
                      <a:pt x="24" y="46"/>
                    </a:lnTo>
                    <a:lnTo>
                      <a:pt x="18" y="44"/>
                    </a:lnTo>
                    <a:lnTo>
                      <a:pt x="14" y="41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9" y="30"/>
                    </a:lnTo>
                    <a:lnTo>
                      <a:pt x="9" y="24"/>
                    </a:lnTo>
                    <a:lnTo>
                      <a:pt x="9" y="19"/>
                    </a:lnTo>
                    <a:lnTo>
                      <a:pt x="11" y="13"/>
                    </a:lnTo>
                    <a:lnTo>
                      <a:pt x="13" y="9"/>
                    </a:lnTo>
                    <a:lnTo>
                      <a:pt x="17" y="5"/>
                    </a:lnTo>
                    <a:lnTo>
                      <a:pt x="22" y="3"/>
                    </a:lnTo>
                    <a:lnTo>
                      <a:pt x="29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7" name="Freeform 71"/>
              <p:cNvSpPr>
                <a:spLocks/>
              </p:cNvSpPr>
              <p:nvPr/>
            </p:nvSpPr>
            <p:spPr bwMode="auto">
              <a:xfrm>
                <a:off x="2256" y="2498"/>
                <a:ext cx="41" cy="18"/>
              </a:xfrm>
              <a:custGeom>
                <a:avLst/>
                <a:gdLst>
                  <a:gd name="T0" fmla="*/ 17 w 41"/>
                  <a:gd name="T1" fmla="*/ 0 h 18"/>
                  <a:gd name="T2" fmla="*/ 14 w 41"/>
                  <a:gd name="T3" fmla="*/ 0 h 18"/>
                  <a:gd name="T4" fmla="*/ 8 w 41"/>
                  <a:gd name="T5" fmla="*/ 1 h 18"/>
                  <a:gd name="T6" fmla="*/ 2 w 41"/>
                  <a:gd name="T7" fmla="*/ 3 h 18"/>
                  <a:gd name="T8" fmla="*/ 0 w 41"/>
                  <a:gd name="T9" fmla="*/ 4 h 18"/>
                  <a:gd name="T10" fmla="*/ 17 w 41"/>
                  <a:gd name="T11" fmla="*/ 6 h 18"/>
                  <a:gd name="T12" fmla="*/ 21 w 41"/>
                  <a:gd name="T13" fmla="*/ 7 h 18"/>
                  <a:gd name="T14" fmla="*/ 27 w 41"/>
                  <a:gd name="T15" fmla="*/ 9 h 18"/>
                  <a:gd name="T16" fmla="*/ 30 w 41"/>
                  <a:gd name="T17" fmla="*/ 12 h 18"/>
                  <a:gd name="T18" fmla="*/ 33 w 41"/>
                  <a:gd name="T19" fmla="*/ 18 h 18"/>
                  <a:gd name="T20" fmla="*/ 41 w 41"/>
                  <a:gd name="T21" fmla="*/ 16 h 18"/>
                  <a:gd name="T22" fmla="*/ 40 w 41"/>
                  <a:gd name="T23" fmla="*/ 13 h 18"/>
                  <a:gd name="T24" fmla="*/ 37 w 41"/>
                  <a:gd name="T25" fmla="*/ 8 h 18"/>
                  <a:gd name="T26" fmla="*/ 32 w 41"/>
                  <a:gd name="T27" fmla="*/ 4 h 18"/>
                  <a:gd name="T28" fmla="*/ 29 w 41"/>
                  <a:gd name="T29" fmla="*/ 3 h 18"/>
                  <a:gd name="T30" fmla="*/ 24 w 41"/>
                  <a:gd name="T31" fmla="*/ 1 h 18"/>
                  <a:gd name="T32" fmla="*/ 17 w 41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18">
                    <a:moveTo>
                      <a:pt x="17" y="0"/>
                    </a:moveTo>
                    <a:lnTo>
                      <a:pt x="14" y="0"/>
                    </a:lnTo>
                    <a:lnTo>
                      <a:pt x="8" y="1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17" y="6"/>
                    </a:lnTo>
                    <a:lnTo>
                      <a:pt x="21" y="7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3" y="18"/>
                    </a:lnTo>
                    <a:lnTo>
                      <a:pt x="41" y="16"/>
                    </a:lnTo>
                    <a:lnTo>
                      <a:pt x="40" y="13"/>
                    </a:lnTo>
                    <a:lnTo>
                      <a:pt x="37" y="8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4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8" name="Freeform 72"/>
              <p:cNvSpPr>
                <a:spLocks/>
              </p:cNvSpPr>
              <p:nvPr/>
            </p:nvSpPr>
            <p:spPr bwMode="auto">
              <a:xfrm>
                <a:off x="2308" y="2548"/>
                <a:ext cx="27" cy="7"/>
              </a:xfrm>
              <a:custGeom>
                <a:avLst/>
                <a:gdLst>
                  <a:gd name="T0" fmla="*/ 19 w 27"/>
                  <a:gd name="T1" fmla="*/ 0 h 7"/>
                  <a:gd name="T2" fmla="*/ 13 w 27"/>
                  <a:gd name="T3" fmla="*/ 2 h 7"/>
                  <a:gd name="T4" fmla="*/ 0 w 27"/>
                  <a:gd name="T5" fmla="*/ 4 h 7"/>
                  <a:gd name="T6" fmla="*/ 4 w 27"/>
                  <a:gd name="T7" fmla="*/ 6 h 7"/>
                  <a:gd name="T8" fmla="*/ 11 w 27"/>
                  <a:gd name="T9" fmla="*/ 7 h 7"/>
                  <a:gd name="T10" fmla="*/ 13 w 27"/>
                  <a:gd name="T11" fmla="*/ 7 h 7"/>
                  <a:gd name="T12" fmla="*/ 19 w 27"/>
                  <a:gd name="T13" fmla="*/ 6 h 7"/>
                  <a:gd name="T14" fmla="*/ 22 w 27"/>
                  <a:gd name="T15" fmla="*/ 5 h 7"/>
                  <a:gd name="T16" fmla="*/ 27 w 27"/>
                  <a:gd name="T17" fmla="*/ 1 h 7"/>
                  <a:gd name="T18" fmla="*/ 19 w 27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">
                    <a:moveTo>
                      <a:pt x="19" y="0"/>
                    </a:moveTo>
                    <a:lnTo>
                      <a:pt x="13" y="2"/>
                    </a:lnTo>
                    <a:lnTo>
                      <a:pt x="0" y="4"/>
                    </a:lnTo>
                    <a:lnTo>
                      <a:pt x="4" y="6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9" y="6"/>
                    </a:lnTo>
                    <a:lnTo>
                      <a:pt x="22" y="5"/>
                    </a:lnTo>
                    <a:lnTo>
                      <a:pt x="27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99" name="Freeform 73"/>
              <p:cNvSpPr>
                <a:spLocks/>
              </p:cNvSpPr>
              <p:nvPr/>
            </p:nvSpPr>
            <p:spPr bwMode="auto">
              <a:xfrm>
                <a:off x="2304" y="2532"/>
                <a:ext cx="31" cy="20"/>
              </a:xfrm>
              <a:custGeom>
                <a:avLst/>
                <a:gdLst>
                  <a:gd name="T0" fmla="*/ 11 w 31"/>
                  <a:gd name="T1" fmla="*/ 0 h 20"/>
                  <a:gd name="T2" fmla="*/ 5 w 31"/>
                  <a:gd name="T3" fmla="*/ 2 h 20"/>
                  <a:gd name="T4" fmla="*/ 2 w 31"/>
                  <a:gd name="T5" fmla="*/ 6 h 20"/>
                  <a:gd name="T6" fmla="*/ 0 w 31"/>
                  <a:gd name="T7" fmla="*/ 11 h 20"/>
                  <a:gd name="T8" fmla="*/ 1 w 31"/>
                  <a:gd name="T9" fmla="*/ 15 h 20"/>
                  <a:gd name="T10" fmla="*/ 4 w 31"/>
                  <a:gd name="T11" fmla="*/ 20 h 20"/>
                  <a:gd name="T12" fmla="*/ 17 w 31"/>
                  <a:gd name="T13" fmla="*/ 18 h 20"/>
                  <a:gd name="T14" fmla="*/ 16 w 31"/>
                  <a:gd name="T15" fmla="*/ 18 h 20"/>
                  <a:gd name="T16" fmla="*/ 10 w 31"/>
                  <a:gd name="T17" fmla="*/ 16 h 20"/>
                  <a:gd name="T18" fmla="*/ 8 w 31"/>
                  <a:gd name="T19" fmla="*/ 11 h 20"/>
                  <a:gd name="T20" fmla="*/ 9 w 31"/>
                  <a:gd name="T21" fmla="*/ 8 h 20"/>
                  <a:gd name="T22" fmla="*/ 12 w 31"/>
                  <a:gd name="T23" fmla="*/ 6 h 20"/>
                  <a:gd name="T24" fmla="*/ 12 w 31"/>
                  <a:gd name="T25" fmla="*/ 6 h 20"/>
                  <a:gd name="T26" fmla="*/ 19 w 31"/>
                  <a:gd name="T27" fmla="*/ 5 h 20"/>
                  <a:gd name="T28" fmla="*/ 25 w 31"/>
                  <a:gd name="T29" fmla="*/ 3 h 20"/>
                  <a:gd name="T30" fmla="*/ 31 w 31"/>
                  <a:gd name="T31" fmla="*/ 2 h 20"/>
                  <a:gd name="T32" fmla="*/ 11 w 31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20">
                    <a:moveTo>
                      <a:pt x="11" y="0"/>
                    </a:moveTo>
                    <a:lnTo>
                      <a:pt x="5" y="2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4" y="20"/>
                    </a:lnTo>
                    <a:lnTo>
                      <a:pt x="17" y="18"/>
                    </a:lnTo>
                    <a:lnTo>
                      <a:pt x="16" y="18"/>
                    </a:lnTo>
                    <a:lnTo>
                      <a:pt x="10" y="16"/>
                    </a:lnTo>
                    <a:lnTo>
                      <a:pt x="8" y="11"/>
                    </a:lnTo>
                    <a:lnTo>
                      <a:pt x="9" y="8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9" y="5"/>
                    </a:lnTo>
                    <a:lnTo>
                      <a:pt x="25" y="3"/>
                    </a:lnTo>
                    <a:lnTo>
                      <a:pt x="3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0" name="Freeform 74"/>
              <p:cNvSpPr>
                <a:spLocks/>
              </p:cNvSpPr>
              <p:nvPr/>
            </p:nvSpPr>
            <p:spPr bwMode="auto">
              <a:xfrm>
                <a:off x="2305" y="2519"/>
                <a:ext cx="19" cy="7"/>
              </a:xfrm>
              <a:custGeom>
                <a:avLst/>
                <a:gdLst>
                  <a:gd name="T0" fmla="*/ 4 w 19"/>
                  <a:gd name="T1" fmla="*/ 0 h 7"/>
                  <a:gd name="T2" fmla="*/ 3 w 19"/>
                  <a:gd name="T3" fmla="*/ 1 h 7"/>
                  <a:gd name="T4" fmla="*/ 0 w 19"/>
                  <a:gd name="T5" fmla="*/ 7 h 7"/>
                  <a:gd name="T6" fmla="*/ 8 w 19"/>
                  <a:gd name="T7" fmla="*/ 7 h 7"/>
                  <a:gd name="T8" fmla="*/ 8 w 19"/>
                  <a:gd name="T9" fmla="*/ 6 h 7"/>
                  <a:gd name="T10" fmla="*/ 11 w 19"/>
                  <a:gd name="T11" fmla="*/ 2 h 7"/>
                  <a:gd name="T12" fmla="*/ 13 w 19"/>
                  <a:gd name="T13" fmla="*/ 1 h 7"/>
                  <a:gd name="T14" fmla="*/ 19 w 19"/>
                  <a:gd name="T15" fmla="*/ 0 h 7"/>
                  <a:gd name="T16" fmla="*/ 4 w 19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7">
                    <a:moveTo>
                      <a:pt x="4" y="0"/>
                    </a:moveTo>
                    <a:lnTo>
                      <a:pt x="3" y="1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1" name="Freeform 75"/>
              <p:cNvSpPr>
                <a:spLocks/>
              </p:cNvSpPr>
              <p:nvPr/>
            </p:nvSpPr>
            <p:spPr bwMode="auto">
              <a:xfrm>
                <a:off x="2309" y="2513"/>
                <a:ext cx="35" cy="41"/>
              </a:xfrm>
              <a:custGeom>
                <a:avLst/>
                <a:gdLst>
                  <a:gd name="T0" fmla="*/ 16 w 35"/>
                  <a:gd name="T1" fmla="*/ 0 h 41"/>
                  <a:gd name="T2" fmla="*/ 12 w 35"/>
                  <a:gd name="T3" fmla="*/ 0 h 41"/>
                  <a:gd name="T4" fmla="*/ 6 w 35"/>
                  <a:gd name="T5" fmla="*/ 2 h 41"/>
                  <a:gd name="T6" fmla="*/ 5 w 35"/>
                  <a:gd name="T7" fmla="*/ 2 h 41"/>
                  <a:gd name="T8" fmla="*/ 0 w 35"/>
                  <a:gd name="T9" fmla="*/ 6 h 41"/>
                  <a:gd name="T10" fmla="*/ 15 w 35"/>
                  <a:gd name="T11" fmla="*/ 6 h 41"/>
                  <a:gd name="T12" fmla="*/ 18 w 35"/>
                  <a:gd name="T13" fmla="*/ 6 h 41"/>
                  <a:gd name="T14" fmla="*/ 24 w 35"/>
                  <a:gd name="T15" fmla="*/ 8 h 41"/>
                  <a:gd name="T16" fmla="*/ 24 w 35"/>
                  <a:gd name="T17" fmla="*/ 8 h 41"/>
                  <a:gd name="T18" fmla="*/ 26 w 35"/>
                  <a:gd name="T19" fmla="*/ 14 h 41"/>
                  <a:gd name="T20" fmla="*/ 26 w 35"/>
                  <a:gd name="T21" fmla="*/ 16 h 41"/>
                  <a:gd name="T22" fmla="*/ 25 w 35"/>
                  <a:gd name="T23" fmla="*/ 16 h 41"/>
                  <a:gd name="T24" fmla="*/ 20 w 35"/>
                  <a:gd name="T25" fmla="*/ 17 h 41"/>
                  <a:gd name="T26" fmla="*/ 12 w 35"/>
                  <a:gd name="T27" fmla="*/ 18 h 41"/>
                  <a:gd name="T28" fmla="*/ 12 w 35"/>
                  <a:gd name="T29" fmla="*/ 18 h 41"/>
                  <a:gd name="T30" fmla="*/ 6 w 35"/>
                  <a:gd name="T31" fmla="*/ 19 h 41"/>
                  <a:gd name="T32" fmla="*/ 26 w 35"/>
                  <a:gd name="T33" fmla="*/ 21 h 41"/>
                  <a:gd name="T34" fmla="*/ 26 w 35"/>
                  <a:gd name="T35" fmla="*/ 23 h 41"/>
                  <a:gd name="T36" fmla="*/ 26 w 35"/>
                  <a:gd name="T37" fmla="*/ 25 h 41"/>
                  <a:gd name="T38" fmla="*/ 24 w 35"/>
                  <a:gd name="T39" fmla="*/ 30 h 41"/>
                  <a:gd name="T40" fmla="*/ 24 w 35"/>
                  <a:gd name="T41" fmla="*/ 31 h 41"/>
                  <a:gd name="T42" fmla="*/ 20 w 35"/>
                  <a:gd name="T43" fmla="*/ 35 h 41"/>
                  <a:gd name="T44" fmla="*/ 18 w 35"/>
                  <a:gd name="T45" fmla="*/ 35 h 41"/>
                  <a:gd name="T46" fmla="*/ 26 w 35"/>
                  <a:gd name="T47" fmla="*/ 36 h 41"/>
                  <a:gd name="T48" fmla="*/ 28 w 35"/>
                  <a:gd name="T49" fmla="*/ 41 h 41"/>
                  <a:gd name="T50" fmla="*/ 35 w 35"/>
                  <a:gd name="T51" fmla="*/ 41 h 41"/>
                  <a:gd name="T52" fmla="*/ 34 w 35"/>
                  <a:gd name="T53" fmla="*/ 36 h 41"/>
                  <a:gd name="T54" fmla="*/ 34 w 35"/>
                  <a:gd name="T55" fmla="*/ 36 h 41"/>
                  <a:gd name="T56" fmla="*/ 33 w 35"/>
                  <a:gd name="T57" fmla="*/ 32 h 41"/>
                  <a:gd name="T58" fmla="*/ 33 w 35"/>
                  <a:gd name="T59" fmla="*/ 24 h 41"/>
                  <a:gd name="T60" fmla="*/ 33 w 35"/>
                  <a:gd name="T61" fmla="*/ 15 h 41"/>
                  <a:gd name="T62" fmla="*/ 33 w 35"/>
                  <a:gd name="T63" fmla="*/ 15 h 41"/>
                  <a:gd name="T64" fmla="*/ 33 w 35"/>
                  <a:gd name="T65" fmla="*/ 9 h 41"/>
                  <a:gd name="T66" fmla="*/ 30 w 35"/>
                  <a:gd name="T67" fmla="*/ 4 h 41"/>
                  <a:gd name="T68" fmla="*/ 25 w 35"/>
                  <a:gd name="T69" fmla="*/ 1 h 41"/>
                  <a:gd name="T70" fmla="*/ 23 w 35"/>
                  <a:gd name="T71" fmla="*/ 1 h 41"/>
                  <a:gd name="T72" fmla="*/ 16 w 35"/>
                  <a:gd name="T7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" h="41">
                    <a:moveTo>
                      <a:pt x="16" y="0"/>
                    </a:moveTo>
                    <a:lnTo>
                      <a:pt x="12" y="0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0" y="6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6" y="14"/>
                    </a:lnTo>
                    <a:lnTo>
                      <a:pt x="26" y="16"/>
                    </a:lnTo>
                    <a:lnTo>
                      <a:pt x="25" y="16"/>
                    </a:lnTo>
                    <a:lnTo>
                      <a:pt x="20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6" y="19"/>
                    </a:lnTo>
                    <a:lnTo>
                      <a:pt x="26" y="21"/>
                    </a:lnTo>
                    <a:lnTo>
                      <a:pt x="26" y="23"/>
                    </a:lnTo>
                    <a:lnTo>
                      <a:pt x="26" y="25"/>
                    </a:lnTo>
                    <a:lnTo>
                      <a:pt x="24" y="30"/>
                    </a:lnTo>
                    <a:lnTo>
                      <a:pt x="24" y="31"/>
                    </a:lnTo>
                    <a:lnTo>
                      <a:pt x="20" y="35"/>
                    </a:lnTo>
                    <a:lnTo>
                      <a:pt x="18" y="35"/>
                    </a:lnTo>
                    <a:lnTo>
                      <a:pt x="26" y="36"/>
                    </a:lnTo>
                    <a:lnTo>
                      <a:pt x="28" y="41"/>
                    </a:lnTo>
                    <a:lnTo>
                      <a:pt x="35" y="41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3" y="32"/>
                    </a:lnTo>
                    <a:lnTo>
                      <a:pt x="33" y="24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9"/>
                    </a:lnTo>
                    <a:lnTo>
                      <a:pt x="30" y="4"/>
                    </a:lnTo>
                    <a:lnTo>
                      <a:pt x="25" y="1"/>
                    </a:lnTo>
                    <a:lnTo>
                      <a:pt x="23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2" name="Freeform 76"/>
              <p:cNvSpPr>
                <a:spLocks/>
              </p:cNvSpPr>
              <p:nvPr/>
            </p:nvSpPr>
            <p:spPr bwMode="auto">
              <a:xfrm>
                <a:off x="2398" y="2517"/>
                <a:ext cx="15" cy="37"/>
              </a:xfrm>
              <a:custGeom>
                <a:avLst/>
                <a:gdLst>
                  <a:gd name="T0" fmla="*/ 11 w 15"/>
                  <a:gd name="T1" fmla="*/ 0 h 37"/>
                  <a:gd name="T2" fmla="*/ 0 w 15"/>
                  <a:gd name="T3" fmla="*/ 2 h 37"/>
                  <a:gd name="T4" fmla="*/ 4 w 15"/>
                  <a:gd name="T5" fmla="*/ 3 h 37"/>
                  <a:gd name="T6" fmla="*/ 7 w 15"/>
                  <a:gd name="T7" fmla="*/ 6 h 37"/>
                  <a:gd name="T8" fmla="*/ 8 w 15"/>
                  <a:gd name="T9" fmla="*/ 12 h 37"/>
                  <a:gd name="T10" fmla="*/ 8 w 15"/>
                  <a:gd name="T11" fmla="*/ 37 h 37"/>
                  <a:gd name="T12" fmla="*/ 15 w 15"/>
                  <a:gd name="T13" fmla="*/ 37 h 37"/>
                  <a:gd name="T14" fmla="*/ 15 w 15"/>
                  <a:gd name="T15" fmla="*/ 10 h 37"/>
                  <a:gd name="T16" fmla="*/ 14 w 15"/>
                  <a:gd name="T17" fmla="*/ 4 h 37"/>
                  <a:gd name="T18" fmla="*/ 11 w 15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37">
                    <a:moveTo>
                      <a:pt x="11" y="0"/>
                    </a:moveTo>
                    <a:lnTo>
                      <a:pt x="0" y="2"/>
                    </a:lnTo>
                    <a:lnTo>
                      <a:pt x="4" y="3"/>
                    </a:lnTo>
                    <a:lnTo>
                      <a:pt x="7" y="6"/>
                    </a:lnTo>
                    <a:lnTo>
                      <a:pt x="8" y="12"/>
                    </a:lnTo>
                    <a:lnTo>
                      <a:pt x="8" y="37"/>
                    </a:lnTo>
                    <a:lnTo>
                      <a:pt x="15" y="37"/>
                    </a:lnTo>
                    <a:lnTo>
                      <a:pt x="15" y="10"/>
                    </a:lnTo>
                    <a:lnTo>
                      <a:pt x="14" y="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3" name="Freeform 77"/>
              <p:cNvSpPr>
                <a:spLocks/>
              </p:cNvSpPr>
              <p:nvPr/>
            </p:nvSpPr>
            <p:spPr bwMode="auto">
              <a:xfrm>
                <a:off x="2360" y="2516"/>
                <a:ext cx="12" cy="5"/>
              </a:xfrm>
              <a:custGeom>
                <a:avLst/>
                <a:gdLst>
                  <a:gd name="T0" fmla="*/ 5 w 12"/>
                  <a:gd name="T1" fmla="*/ 0 h 5"/>
                  <a:gd name="T2" fmla="*/ 0 w 12"/>
                  <a:gd name="T3" fmla="*/ 4 h 5"/>
                  <a:gd name="T4" fmla="*/ 6 w 12"/>
                  <a:gd name="T5" fmla="*/ 5 h 5"/>
                  <a:gd name="T6" fmla="*/ 12 w 12"/>
                  <a:gd name="T7" fmla="*/ 3 h 5"/>
                  <a:gd name="T8" fmla="*/ 5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5" y="0"/>
                    </a:moveTo>
                    <a:lnTo>
                      <a:pt x="0" y="4"/>
                    </a:lnTo>
                    <a:lnTo>
                      <a:pt x="6" y="5"/>
                    </a:lnTo>
                    <a:lnTo>
                      <a:pt x="12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4" name="Freeform 78"/>
              <p:cNvSpPr>
                <a:spLocks/>
              </p:cNvSpPr>
              <p:nvPr/>
            </p:nvSpPr>
            <p:spPr bwMode="auto">
              <a:xfrm>
                <a:off x="2354" y="2514"/>
                <a:ext cx="12" cy="40"/>
              </a:xfrm>
              <a:custGeom>
                <a:avLst/>
                <a:gdLst>
                  <a:gd name="T0" fmla="*/ 6 w 12"/>
                  <a:gd name="T1" fmla="*/ 0 h 40"/>
                  <a:gd name="T2" fmla="*/ 0 w 12"/>
                  <a:gd name="T3" fmla="*/ 0 h 40"/>
                  <a:gd name="T4" fmla="*/ 0 w 12"/>
                  <a:gd name="T5" fmla="*/ 40 h 40"/>
                  <a:gd name="T6" fmla="*/ 7 w 12"/>
                  <a:gd name="T7" fmla="*/ 40 h 40"/>
                  <a:gd name="T8" fmla="*/ 7 w 12"/>
                  <a:gd name="T9" fmla="*/ 19 h 40"/>
                  <a:gd name="T10" fmla="*/ 7 w 12"/>
                  <a:gd name="T11" fmla="*/ 16 h 40"/>
                  <a:gd name="T12" fmla="*/ 8 w 12"/>
                  <a:gd name="T13" fmla="*/ 11 h 40"/>
                  <a:gd name="T14" fmla="*/ 12 w 12"/>
                  <a:gd name="T15" fmla="*/ 7 h 40"/>
                  <a:gd name="T16" fmla="*/ 6 w 12"/>
                  <a:gd name="T17" fmla="*/ 6 h 40"/>
                  <a:gd name="T18" fmla="*/ 6 w 12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40">
                    <a:moveTo>
                      <a:pt x="6" y="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7" y="40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8" y="11"/>
                    </a:lnTo>
                    <a:lnTo>
                      <a:pt x="12" y="7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5" name="Freeform 79"/>
              <p:cNvSpPr>
                <a:spLocks/>
              </p:cNvSpPr>
              <p:nvPr/>
            </p:nvSpPr>
            <p:spPr bwMode="auto">
              <a:xfrm>
                <a:off x="2386" y="2513"/>
                <a:ext cx="23" cy="8"/>
              </a:xfrm>
              <a:custGeom>
                <a:avLst/>
                <a:gdLst>
                  <a:gd name="T0" fmla="*/ 13 w 23"/>
                  <a:gd name="T1" fmla="*/ 0 h 8"/>
                  <a:gd name="T2" fmla="*/ 10 w 23"/>
                  <a:gd name="T3" fmla="*/ 1 h 8"/>
                  <a:gd name="T4" fmla="*/ 4 w 23"/>
                  <a:gd name="T5" fmla="*/ 3 h 8"/>
                  <a:gd name="T6" fmla="*/ 0 w 23"/>
                  <a:gd name="T7" fmla="*/ 7 h 8"/>
                  <a:gd name="T8" fmla="*/ 6 w 23"/>
                  <a:gd name="T9" fmla="*/ 8 h 8"/>
                  <a:gd name="T10" fmla="*/ 12 w 23"/>
                  <a:gd name="T11" fmla="*/ 6 h 8"/>
                  <a:gd name="T12" fmla="*/ 23 w 23"/>
                  <a:gd name="T13" fmla="*/ 4 h 8"/>
                  <a:gd name="T14" fmla="*/ 20 w 23"/>
                  <a:gd name="T15" fmla="*/ 1 h 8"/>
                  <a:gd name="T16" fmla="*/ 13 w 23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8">
                    <a:moveTo>
                      <a:pt x="13" y="0"/>
                    </a:moveTo>
                    <a:lnTo>
                      <a:pt x="10" y="1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6" y="8"/>
                    </a:lnTo>
                    <a:lnTo>
                      <a:pt x="12" y="6"/>
                    </a:lnTo>
                    <a:lnTo>
                      <a:pt x="23" y="4"/>
                    </a:lnTo>
                    <a:lnTo>
                      <a:pt x="20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6" name="Freeform 80"/>
              <p:cNvSpPr>
                <a:spLocks/>
              </p:cNvSpPr>
              <p:nvPr/>
            </p:nvSpPr>
            <p:spPr bwMode="auto">
              <a:xfrm>
                <a:off x="2365" y="2513"/>
                <a:ext cx="27" cy="41"/>
              </a:xfrm>
              <a:custGeom>
                <a:avLst/>
                <a:gdLst>
                  <a:gd name="T0" fmla="*/ 9 w 27"/>
                  <a:gd name="T1" fmla="*/ 0 h 41"/>
                  <a:gd name="T2" fmla="*/ 7 w 27"/>
                  <a:gd name="T3" fmla="*/ 0 h 41"/>
                  <a:gd name="T4" fmla="*/ 1 w 27"/>
                  <a:gd name="T5" fmla="*/ 2 h 41"/>
                  <a:gd name="T6" fmla="*/ 0 w 27"/>
                  <a:gd name="T7" fmla="*/ 3 h 41"/>
                  <a:gd name="T8" fmla="*/ 7 w 27"/>
                  <a:gd name="T9" fmla="*/ 6 h 41"/>
                  <a:gd name="T10" fmla="*/ 7 w 27"/>
                  <a:gd name="T11" fmla="*/ 6 h 41"/>
                  <a:gd name="T12" fmla="*/ 13 w 27"/>
                  <a:gd name="T13" fmla="*/ 8 h 41"/>
                  <a:gd name="T14" fmla="*/ 13 w 27"/>
                  <a:gd name="T15" fmla="*/ 9 h 41"/>
                  <a:gd name="T16" fmla="*/ 15 w 27"/>
                  <a:gd name="T17" fmla="*/ 15 h 41"/>
                  <a:gd name="T18" fmla="*/ 15 w 27"/>
                  <a:gd name="T19" fmla="*/ 41 h 41"/>
                  <a:gd name="T20" fmla="*/ 22 w 27"/>
                  <a:gd name="T21" fmla="*/ 41 h 41"/>
                  <a:gd name="T22" fmla="*/ 22 w 27"/>
                  <a:gd name="T23" fmla="*/ 18 h 41"/>
                  <a:gd name="T24" fmla="*/ 23 w 27"/>
                  <a:gd name="T25" fmla="*/ 13 h 41"/>
                  <a:gd name="T26" fmla="*/ 25 w 27"/>
                  <a:gd name="T27" fmla="*/ 9 h 41"/>
                  <a:gd name="T28" fmla="*/ 27 w 27"/>
                  <a:gd name="T29" fmla="*/ 8 h 41"/>
                  <a:gd name="T30" fmla="*/ 21 w 27"/>
                  <a:gd name="T31" fmla="*/ 7 h 41"/>
                  <a:gd name="T32" fmla="*/ 21 w 27"/>
                  <a:gd name="T33" fmla="*/ 6 h 41"/>
                  <a:gd name="T34" fmla="*/ 17 w 27"/>
                  <a:gd name="T35" fmla="*/ 2 h 41"/>
                  <a:gd name="T36" fmla="*/ 15 w 27"/>
                  <a:gd name="T37" fmla="*/ 1 h 41"/>
                  <a:gd name="T38" fmla="*/ 9 w 27"/>
                  <a:gd name="T3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41">
                    <a:moveTo>
                      <a:pt x="9" y="0"/>
                    </a:moveTo>
                    <a:lnTo>
                      <a:pt x="7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5" y="15"/>
                    </a:lnTo>
                    <a:lnTo>
                      <a:pt x="15" y="41"/>
                    </a:lnTo>
                    <a:lnTo>
                      <a:pt x="22" y="41"/>
                    </a:lnTo>
                    <a:lnTo>
                      <a:pt x="22" y="18"/>
                    </a:lnTo>
                    <a:lnTo>
                      <a:pt x="23" y="13"/>
                    </a:lnTo>
                    <a:lnTo>
                      <a:pt x="25" y="9"/>
                    </a:lnTo>
                    <a:lnTo>
                      <a:pt x="27" y="8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7" name="Freeform 81"/>
              <p:cNvSpPr>
                <a:spLocks/>
              </p:cNvSpPr>
              <p:nvPr/>
            </p:nvSpPr>
            <p:spPr bwMode="auto">
              <a:xfrm>
                <a:off x="2431" y="2550"/>
                <a:ext cx="25" cy="5"/>
              </a:xfrm>
              <a:custGeom>
                <a:avLst/>
                <a:gdLst>
                  <a:gd name="T0" fmla="*/ 25 w 25"/>
                  <a:gd name="T1" fmla="*/ 0 h 5"/>
                  <a:gd name="T2" fmla="*/ 0 w 25"/>
                  <a:gd name="T3" fmla="*/ 0 h 5"/>
                  <a:gd name="T4" fmla="*/ 5 w 25"/>
                  <a:gd name="T5" fmla="*/ 3 h 5"/>
                  <a:gd name="T6" fmla="*/ 6 w 25"/>
                  <a:gd name="T7" fmla="*/ 4 h 5"/>
                  <a:gd name="T8" fmla="*/ 12 w 25"/>
                  <a:gd name="T9" fmla="*/ 5 h 5"/>
                  <a:gd name="T10" fmla="*/ 15 w 25"/>
                  <a:gd name="T11" fmla="*/ 5 h 5"/>
                  <a:gd name="T12" fmla="*/ 21 w 25"/>
                  <a:gd name="T13" fmla="*/ 2 h 5"/>
                  <a:gd name="T14" fmla="*/ 25 w 2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">
                    <a:moveTo>
                      <a:pt x="25" y="0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12" y="5"/>
                    </a:lnTo>
                    <a:lnTo>
                      <a:pt x="15" y="5"/>
                    </a:lnTo>
                    <a:lnTo>
                      <a:pt x="21" y="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8" name="Freeform 82"/>
              <p:cNvSpPr>
                <a:spLocks/>
              </p:cNvSpPr>
              <p:nvPr/>
            </p:nvSpPr>
            <p:spPr bwMode="auto">
              <a:xfrm>
                <a:off x="2442" y="2516"/>
                <a:ext cx="20" cy="34"/>
              </a:xfrm>
              <a:custGeom>
                <a:avLst/>
                <a:gdLst>
                  <a:gd name="T0" fmla="*/ 11 w 20"/>
                  <a:gd name="T1" fmla="*/ 0 h 34"/>
                  <a:gd name="T2" fmla="*/ 0 w 20"/>
                  <a:gd name="T3" fmla="*/ 3 h 34"/>
                  <a:gd name="T4" fmla="*/ 4 w 20"/>
                  <a:gd name="T5" fmla="*/ 3 h 34"/>
                  <a:gd name="T6" fmla="*/ 9 w 20"/>
                  <a:gd name="T7" fmla="*/ 6 h 34"/>
                  <a:gd name="T8" fmla="*/ 9 w 20"/>
                  <a:gd name="T9" fmla="*/ 7 h 34"/>
                  <a:gd name="T10" fmla="*/ 11 w 20"/>
                  <a:gd name="T11" fmla="*/ 11 h 34"/>
                  <a:gd name="T12" fmla="*/ 12 w 20"/>
                  <a:gd name="T13" fmla="*/ 18 h 34"/>
                  <a:gd name="T14" fmla="*/ 12 w 20"/>
                  <a:gd name="T15" fmla="*/ 19 h 34"/>
                  <a:gd name="T16" fmla="*/ 11 w 20"/>
                  <a:gd name="T17" fmla="*/ 25 h 34"/>
                  <a:gd name="T18" fmla="*/ 9 w 20"/>
                  <a:gd name="T19" fmla="*/ 30 h 34"/>
                  <a:gd name="T20" fmla="*/ 6 w 20"/>
                  <a:gd name="T21" fmla="*/ 32 h 34"/>
                  <a:gd name="T22" fmla="*/ 0 w 20"/>
                  <a:gd name="T23" fmla="*/ 33 h 34"/>
                  <a:gd name="T24" fmla="*/ 14 w 20"/>
                  <a:gd name="T25" fmla="*/ 34 h 34"/>
                  <a:gd name="T26" fmla="*/ 17 w 20"/>
                  <a:gd name="T27" fmla="*/ 29 h 34"/>
                  <a:gd name="T28" fmla="*/ 19 w 20"/>
                  <a:gd name="T29" fmla="*/ 24 h 34"/>
                  <a:gd name="T30" fmla="*/ 20 w 20"/>
                  <a:gd name="T31" fmla="*/ 18 h 34"/>
                  <a:gd name="T32" fmla="*/ 19 w 20"/>
                  <a:gd name="T33" fmla="*/ 13 h 34"/>
                  <a:gd name="T34" fmla="*/ 18 w 20"/>
                  <a:gd name="T35" fmla="*/ 7 h 34"/>
                  <a:gd name="T36" fmla="*/ 16 w 20"/>
                  <a:gd name="T37" fmla="*/ 4 h 34"/>
                  <a:gd name="T38" fmla="*/ 11 w 20"/>
                  <a:gd name="T3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" h="34">
                    <a:moveTo>
                      <a:pt x="11" y="0"/>
                    </a:moveTo>
                    <a:lnTo>
                      <a:pt x="0" y="3"/>
                    </a:lnTo>
                    <a:lnTo>
                      <a:pt x="4" y="3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11" y="11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1" y="25"/>
                    </a:lnTo>
                    <a:lnTo>
                      <a:pt x="9" y="30"/>
                    </a:lnTo>
                    <a:lnTo>
                      <a:pt x="6" y="32"/>
                    </a:lnTo>
                    <a:lnTo>
                      <a:pt x="0" y="33"/>
                    </a:lnTo>
                    <a:lnTo>
                      <a:pt x="14" y="34"/>
                    </a:lnTo>
                    <a:lnTo>
                      <a:pt x="17" y="29"/>
                    </a:lnTo>
                    <a:lnTo>
                      <a:pt x="19" y="24"/>
                    </a:lnTo>
                    <a:lnTo>
                      <a:pt x="20" y="18"/>
                    </a:lnTo>
                    <a:lnTo>
                      <a:pt x="19" y="13"/>
                    </a:lnTo>
                    <a:lnTo>
                      <a:pt x="18" y="7"/>
                    </a:lnTo>
                    <a:lnTo>
                      <a:pt x="16" y="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09" name="Freeform 83"/>
              <p:cNvSpPr>
                <a:spLocks/>
              </p:cNvSpPr>
              <p:nvPr/>
            </p:nvSpPr>
            <p:spPr bwMode="auto">
              <a:xfrm>
                <a:off x="2424" y="2514"/>
                <a:ext cx="32" cy="55"/>
              </a:xfrm>
              <a:custGeom>
                <a:avLst/>
                <a:gdLst>
                  <a:gd name="T0" fmla="*/ 7 w 32"/>
                  <a:gd name="T1" fmla="*/ 0 h 55"/>
                  <a:gd name="T2" fmla="*/ 0 w 32"/>
                  <a:gd name="T3" fmla="*/ 0 h 55"/>
                  <a:gd name="T4" fmla="*/ 0 w 32"/>
                  <a:gd name="T5" fmla="*/ 55 h 55"/>
                  <a:gd name="T6" fmla="*/ 7 w 32"/>
                  <a:gd name="T7" fmla="*/ 55 h 55"/>
                  <a:gd name="T8" fmla="*/ 7 w 32"/>
                  <a:gd name="T9" fmla="*/ 36 h 55"/>
                  <a:gd name="T10" fmla="*/ 32 w 32"/>
                  <a:gd name="T11" fmla="*/ 36 h 55"/>
                  <a:gd name="T12" fmla="*/ 18 w 32"/>
                  <a:gd name="T13" fmla="*/ 35 h 55"/>
                  <a:gd name="T14" fmla="*/ 15 w 32"/>
                  <a:gd name="T15" fmla="*/ 35 h 55"/>
                  <a:gd name="T16" fmla="*/ 10 w 32"/>
                  <a:gd name="T17" fmla="*/ 32 h 55"/>
                  <a:gd name="T18" fmla="*/ 10 w 32"/>
                  <a:gd name="T19" fmla="*/ 31 h 55"/>
                  <a:gd name="T20" fmla="*/ 7 w 32"/>
                  <a:gd name="T21" fmla="*/ 27 h 55"/>
                  <a:gd name="T22" fmla="*/ 7 w 32"/>
                  <a:gd name="T23" fmla="*/ 20 h 55"/>
                  <a:gd name="T24" fmla="*/ 7 w 32"/>
                  <a:gd name="T25" fmla="*/ 19 h 55"/>
                  <a:gd name="T26" fmla="*/ 8 w 32"/>
                  <a:gd name="T27" fmla="*/ 13 h 55"/>
                  <a:gd name="T28" fmla="*/ 10 w 32"/>
                  <a:gd name="T29" fmla="*/ 9 h 55"/>
                  <a:gd name="T30" fmla="*/ 13 w 32"/>
                  <a:gd name="T31" fmla="*/ 6 h 55"/>
                  <a:gd name="T32" fmla="*/ 7 w 32"/>
                  <a:gd name="T33" fmla="*/ 5 h 55"/>
                  <a:gd name="T34" fmla="*/ 7 w 32"/>
                  <a:gd name="T3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55">
                    <a:moveTo>
                      <a:pt x="7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7" y="55"/>
                    </a:lnTo>
                    <a:lnTo>
                      <a:pt x="7" y="36"/>
                    </a:lnTo>
                    <a:lnTo>
                      <a:pt x="32" y="36"/>
                    </a:lnTo>
                    <a:lnTo>
                      <a:pt x="18" y="35"/>
                    </a:lnTo>
                    <a:lnTo>
                      <a:pt x="15" y="35"/>
                    </a:lnTo>
                    <a:lnTo>
                      <a:pt x="10" y="32"/>
                    </a:lnTo>
                    <a:lnTo>
                      <a:pt x="10" y="31"/>
                    </a:lnTo>
                    <a:lnTo>
                      <a:pt x="7" y="27"/>
                    </a:lnTo>
                    <a:lnTo>
                      <a:pt x="7" y="20"/>
                    </a:lnTo>
                    <a:lnTo>
                      <a:pt x="7" y="19"/>
                    </a:lnTo>
                    <a:lnTo>
                      <a:pt x="8" y="13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0" name="Freeform 84"/>
              <p:cNvSpPr>
                <a:spLocks/>
              </p:cNvSpPr>
              <p:nvPr/>
            </p:nvSpPr>
            <p:spPr bwMode="auto">
              <a:xfrm>
                <a:off x="2431" y="2513"/>
                <a:ext cx="22" cy="7"/>
              </a:xfrm>
              <a:custGeom>
                <a:avLst/>
                <a:gdLst>
                  <a:gd name="T0" fmla="*/ 12 w 22"/>
                  <a:gd name="T1" fmla="*/ 0 h 7"/>
                  <a:gd name="T2" fmla="*/ 11 w 22"/>
                  <a:gd name="T3" fmla="*/ 0 h 7"/>
                  <a:gd name="T4" fmla="*/ 5 w 22"/>
                  <a:gd name="T5" fmla="*/ 2 h 7"/>
                  <a:gd name="T6" fmla="*/ 4 w 22"/>
                  <a:gd name="T7" fmla="*/ 2 h 7"/>
                  <a:gd name="T8" fmla="*/ 0 w 22"/>
                  <a:gd name="T9" fmla="*/ 6 h 7"/>
                  <a:gd name="T10" fmla="*/ 6 w 22"/>
                  <a:gd name="T11" fmla="*/ 7 h 7"/>
                  <a:gd name="T12" fmla="*/ 11 w 22"/>
                  <a:gd name="T13" fmla="*/ 6 h 7"/>
                  <a:gd name="T14" fmla="*/ 22 w 22"/>
                  <a:gd name="T15" fmla="*/ 3 h 7"/>
                  <a:gd name="T16" fmla="*/ 19 w 22"/>
                  <a:gd name="T17" fmla="*/ 1 h 7"/>
                  <a:gd name="T18" fmla="*/ 12 w 22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7">
                    <a:moveTo>
                      <a:pt x="12" y="0"/>
                    </a:moveTo>
                    <a:lnTo>
                      <a:pt x="11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1" y="6"/>
                    </a:lnTo>
                    <a:lnTo>
                      <a:pt x="22" y="3"/>
                    </a:lnTo>
                    <a:lnTo>
                      <a:pt x="19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1" name="Freeform 85"/>
              <p:cNvSpPr>
                <a:spLocks/>
              </p:cNvSpPr>
              <p:nvPr/>
            </p:nvSpPr>
            <p:spPr bwMode="auto">
              <a:xfrm>
                <a:off x="2472" y="2548"/>
                <a:ext cx="27" cy="7"/>
              </a:xfrm>
              <a:custGeom>
                <a:avLst/>
                <a:gdLst>
                  <a:gd name="T0" fmla="*/ 19 w 27"/>
                  <a:gd name="T1" fmla="*/ 0 h 7"/>
                  <a:gd name="T2" fmla="*/ 13 w 27"/>
                  <a:gd name="T3" fmla="*/ 2 h 7"/>
                  <a:gd name="T4" fmla="*/ 0 w 27"/>
                  <a:gd name="T5" fmla="*/ 4 h 7"/>
                  <a:gd name="T6" fmla="*/ 4 w 27"/>
                  <a:gd name="T7" fmla="*/ 6 h 7"/>
                  <a:gd name="T8" fmla="*/ 11 w 27"/>
                  <a:gd name="T9" fmla="*/ 7 h 7"/>
                  <a:gd name="T10" fmla="*/ 13 w 27"/>
                  <a:gd name="T11" fmla="*/ 7 h 7"/>
                  <a:gd name="T12" fmla="*/ 19 w 27"/>
                  <a:gd name="T13" fmla="*/ 6 h 7"/>
                  <a:gd name="T14" fmla="*/ 22 w 27"/>
                  <a:gd name="T15" fmla="*/ 5 h 7"/>
                  <a:gd name="T16" fmla="*/ 27 w 27"/>
                  <a:gd name="T17" fmla="*/ 1 h 7"/>
                  <a:gd name="T18" fmla="*/ 19 w 27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">
                    <a:moveTo>
                      <a:pt x="19" y="0"/>
                    </a:moveTo>
                    <a:lnTo>
                      <a:pt x="13" y="2"/>
                    </a:lnTo>
                    <a:lnTo>
                      <a:pt x="0" y="4"/>
                    </a:lnTo>
                    <a:lnTo>
                      <a:pt x="4" y="6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9" y="6"/>
                    </a:lnTo>
                    <a:lnTo>
                      <a:pt x="22" y="5"/>
                    </a:lnTo>
                    <a:lnTo>
                      <a:pt x="27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2" name="Freeform 86"/>
              <p:cNvSpPr>
                <a:spLocks/>
              </p:cNvSpPr>
              <p:nvPr/>
            </p:nvSpPr>
            <p:spPr bwMode="auto">
              <a:xfrm>
                <a:off x="2468" y="2532"/>
                <a:ext cx="31" cy="20"/>
              </a:xfrm>
              <a:custGeom>
                <a:avLst/>
                <a:gdLst>
                  <a:gd name="T0" fmla="*/ 11 w 31"/>
                  <a:gd name="T1" fmla="*/ 0 h 20"/>
                  <a:gd name="T2" fmla="*/ 5 w 31"/>
                  <a:gd name="T3" fmla="*/ 2 h 20"/>
                  <a:gd name="T4" fmla="*/ 2 w 31"/>
                  <a:gd name="T5" fmla="*/ 6 h 20"/>
                  <a:gd name="T6" fmla="*/ 0 w 31"/>
                  <a:gd name="T7" fmla="*/ 11 h 20"/>
                  <a:gd name="T8" fmla="*/ 1 w 31"/>
                  <a:gd name="T9" fmla="*/ 15 h 20"/>
                  <a:gd name="T10" fmla="*/ 4 w 31"/>
                  <a:gd name="T11" fmla="*/ 20 h 20"/>
                  <a:gd name="T12" fmla="*/ 17 w 31"/>
                  <a:gd name="T13" fmla="*/ 18 h 20"/>
                  <a:gd name="T14" fmla="*/ 16 w 31"/>
                  <a:gd name="T15" fmla="*/ 18 h 20"/>
                  <a:gd name="T16" fmla="*/ 10 w 31"/>
                  <a:gd name="T17" fmla="*/ 16 h 20"/>
                  <a:gd name="T18" fmla="*/ 8 w 31"/>
                  <a:gd name="T19" fmla="*/ 11 h 20"/>
                  <a:gd name="T20" fmla="*/ 9 w 31"/>
                  <a:gd name="T21" fmla="*/ 8 h 20"/>
                  <a:gd name="T22" fmla="*/ 12 w 31"/>
                  <a:gd name="T23" fmla="*/ 6 h 20"/>
                  <a:gd name="T24" fmla="*/ 12 w 31"/>
                  <a:gd name="T25" fmla="*/ 6 h 20"/>
                  <a:gd name="T26" fmla="*/ 19 w 31"/>
                  <a:gd name="T27" fmla="*/ 5 h 20"/>
                  <a:gd name="T28" fmla="*/ 25 w 31"/>
                  <a:gd name="T29" fmla="*/ 3 h 20"/>
                  <a:gd name="T30" fmla="*/ 31 w 31"/>
                  <a:gd name="T31" fmla="*/ 2 h 20"/>
                  <a:gd name="T32" fmla="*/ 11 w 31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20">
                    <a:moveTo>
                      <a:pt x="11" y="0"/>
                    </a:moveTo>
                    <a:lnTo>
                      <a:pt x="5" y="2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4" y="20"/>
                    </a:lnTo>
                    <a:lnTo>
                      <a:pt x="17" y="18"/>
                    </a:lnTo>
                    <a:lnTo>
                      <a:pt x="16" y="18"/>
                    </a:lnTo>
                    <a:lnTo>
                      <a:pt x="10" y="16"/>
                    </a:lnTo>
                    <a:lnTo>
                      <a:pt x="8" y="11"/>
                    </a:lnTo>
                    <a:lnTo>
                      <a:pt x="9" y="8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9" y="5"/>
                    </a:lnTo>
                    <a:lnTo>
                      <a:pt x="25" y="3"/>
                    </a:lnTo>
                    <a:lnTo>
                      <a:pt x="3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3" name="Freeform 87"/>
              <p:cNvSpPr>
                <a:spLocks/>
              </p:cNvSpPr>
              <p:nvPr/>
            </p:nvSpPr>
            <p:spPr bwMode="auto">
              <a:xfrm>
                <a:off x="2469" y="2519"/>
                <a:ext cx="19" cy="7"/>
              </a:xfrm>
              <a:custGeom>
                <a:avLst/>
                <a:gdLst>
                  <a:gd name="T0" fmla="*/ 4 w 19"/>
                  <a:gd name="T1" fmla="*/ 0 h 7"/>
                  <a:gd name="T2" fmla="*/ 3 w 19"/>
                  <a:gd name="T3" fmla="*/ 1 h 7"/>
                  <a:gd name="T4" fmla="*/ 0 w 19"/>
                  <a:gd name="T5" fmla="*/ 7 h 7"/>
                  <a:gd name="T6" fmla="*/ 8 w 19"/>
                  <a:gd name="T7" fmla="*/ 7 h 7"/>
                  <a:gd name="T8" fmla="*/ 8 w 19"/>
                  <a:gd name="T9" fmla="*/ 6 h 7"/>
                  <a:gd name="T10" fmla="*/ 11 w 19"/>
                  <a:gd name="T11" fmla="*/ 2 h 7"/>
                  <a:gd name="T12" fmla="*/ 13 w 19"/>
                  <a:gd name="T13" fmla="*/ 1 h 7"/>
                  <a:gd name="T14" fmla="*/ 19 w 19"/>
                  <a:gd name="T15" fmla="*/ 0 h 7"/>
                  <a:gd name="T16" fmla="*/ 4 w 19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7">
                    <a:moveTo>
                      <a:pt x="4" y="0"/>
                    </a:moveTo>
                    <a:lnTo>
                      <a:pt x="3" y="1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4" name="Freeform 88"/>
              <p:cNvSpPr>
                <a:spLocks/>
              </p:cNvSpPr>
              <p:nvPr/>
            </p:nvSpPr>
            <p:spPr bwMode="auto">
              <a:xfrm>
                <a:off x="2473" y="2513"/>
                <a:ext cx="35" cy="41"/>
              </a:xfrm>
              <a:custGeom>
                <a:avLst/>
                <a:gdLst>
                  <a:gd name="T0" fmla="*/ 16 w 35"/>
                  <a:gd name="T1" fmla="*/ 0 h 41"/>
                  <a:gd name="T2" fmla="*/ 12 w 35"/>
                  <a:gd name="T3" fmla="*/ 0 h 41"/>
                  <a:gd name="T4" fmla="*/ 6 w 35"/>
                  <a:gd name="T5" fmla="*/ 2 h 41"/>
                  <a:gd name="T6" fmla="*/ 5 w 35"/>
                  <a:gd name="T7" fmla="*/ 2 h 41"/>
                  <a:gd name="T8" fmla="*/ 0 w 35"/>
                  <a:gd name="T9" fmla="*/ 6 h 41"/>
                  <a:gd name="T10" fmla="*/ 15 w 35"/>
                  <a:gd name="T11" fmla="*/ 6 h 41"/>
                  <a:gd name="T12" fmla="*/ 18 w 35"/>
                  <a:gd name="T13" fmla="*/ 6 h 41"/>
                  <a:gd name="T14" fmla="*/ 24 w 35"/>
                  <a:gd name="T15" fmla="*/ 8 h 41"/>
                  <a:gd name="T16" fmla="*/ 24 w 35"/>
                  <a:gd name="T17" fmla="*/ 8 h 41"/>
                  <a:gd name="T18" fmla="*/ 26 w 35"/>
                  <a:gd name="T19" fmla="*/ 14 h 41"/>
                  <a:gd name="T20" fmla="*/ 26 w 35"/>
                  <a:gd name="T21" fmla="*/ 16 h 41"/>
                  <a:gd name="T22" fmla="*/ 25 w 35"/>
                  <a:gd name="T23" fmla="*/ 16 h 41"/>
                  <a:gd name="T24" fmla="*/ 20 w 35"/>
                  <a:gd name="T25" fmla="*/ 17 h 41"/>
                  <a:gd name="T26" fmla="*/ 12 w 35"/>
                  <a:gd name="T27" fmla="*/ 18 h 41"/>
                  <a:gd name="T28" fmla="*/ 12 w 35"/>
                  <a:gd name="T29" fmla="*/ 18 h 41"/>
                  <a:gd name="T30" fmla="*/ 6 w 35"/>
                  <a:gd name="T31" fmla="*/ 19 h 41"/>
                  <a:gd name="T32" fmla="*/ 26 w 35"/>
                  <a:gd name="T33" fmla="*/ 21 h 41"/>
                  <a:gd name="T34" fmla="*/ 26 w 35"/>
                  <a:gd name="T35" fmla="*/ 23 h 41"/>
                  <a:gd name="T36" fmla="*/ 26 w 35"/>
                  <a:gd name="T37" fmla="*/ 25 h 41"/>
                  <a:gd name="T38" fmla="*/ 24 w 35"/>
                  <a:gd name="T39" fmla="*/ 30 h 41"/>
                  <a:gd name="T40" fmla="*/ 24 w 35"/>
                  <a:gd name="T41" fmla="*/ 31 h 41"/>
                  <a:gd name="T42" fmla="*/ 20 w 35"/>
                  <a:gd name="T43" fmla="*/ 35 h 41"/>
                  <a:gd name="T44" fmla="*/ 18 w 35"/>
                  <a:gd name="T45" fmla="*/ 35 h 41"/>
                  <a:gd name="T46" fmla="*/ 26 w 35"/>
                  <a:gd name="T47" fmla="*/ 36 h 41"/>
                  <a:gd name="T48" fmla="*/ 28 w 35"/>
                  <a:gd name="T49" fmla="*/ 41 h 41"/>
                  <a:gd name="T50" fmla="*/ 35 w 35"/>
                  <a:gd name="T51" fmla="*/ 41 h 41"/>
                  <a:gd name="T52" fmla="*/ 34 w 35"/>
                  <a:gd name="T53" fmla="*/ 36 h 41"/>
                  <a:gd name="T54" fmla="*/ 34 w 35"/>
                  <a:gd name="T55" fmla="*/ 36 h 41"/>
                  <a:gd name="T56" fmla="*/ 33 w 35"/>
                  <a:gd name="T57" fmla="*/ 32 h 41"/>
                  <a:gd name="T58" fmla="*/ 33 w 35"/>
                  <a:gd name="T59" fmla="*/ 24 h 41"/>
                  <a:gd name="T60" fmla="*/ 33 w 35"/>
                  <a:gd name="T61" fmla="*/ 15 h 41"/>
                  <a:gd name="T62" fmla="*/ 33 w 35"/>
                  <a:gd name="T63" fmla="*/ 15 h 41"/>
                  <a:gd name="T64" fmla="*/ 33 w 35"/>
                  <a:gd name="T65" fmla="*/ 9 h 41"/>
                  <a:gd name="T66" fmla="*/ 30 w 35"/>
                  <a:gd name="T67" fmla="*/ 4 h 41"/>
                  <a:gd name="T68" fmla="*/ 25 w 35"/>
                  <a:gd name="T69" fmla="*/ 1 h 41"/>
                  <a:gd name="T70" fmla="*/ 23 w 35"/>
                  <a:gd name="T71" fmla="*/ 1 h 41"/>
                  <a:gd name="T72" fmla="*/ 16 w 35"/>
                  <a:gd name="T7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" h="41">
                    <a:moveTo>
                      <a:pt x="16" y="0"/>
                    </a:moveTo>
                    <a:lnTo>
                      <a:pt x="12" y="0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0" y="6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6" y="14"/>
                    </a:lnTo>
                    <a:lnTo>
                      <a:pt x="26" y="16"/>
                    </a:lnTo>
                    <a:lnTo>
                      <a:pt x="25" y="16"/>
                    </a:lnTo>
                    <a:lnTo>
                      <a:pt x="20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6" y="19"/>
                    </a:lnTo>
                    <a:lnTo>
                      <a:pt x="26" y="21"/>
                    </a:lnTo>
                    <a:lnTo>
                      <a:pt x="26" y="23"/>
                    </a:lnTo>
                    <a:lnTo>
                      <a:pt x="26" y="25"/>
                    </a:lnTo>
                    <a:lnTo>
                      <a:pt x="24" y="30"/>
                    </a:lnTo>
                    <a:lnTo>
                      <a:pt x="24" y="31"/>
                    </a:lnTo>
                    <a:lnTo>
                      <a:pt x="20" y="35"/>
                    </a:lnTo>
                    <a:lnTo>
                      <a:pt x="18" y="35"/>
                    </a:lnTo>
                    <a:lnTo>
                      <a:pt x="26" y="36"/>
                    </a:lnTo>
                    <a:lnTo>
                      <a:pt x="28" y="41"/>
                    </a:lnTo>
                    <a:lnTo>
                      <a:pt x="35" y="41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3" y="32"/>
                    </a:lnTo>
                    <a:lnTo>
                      <a:pt x="33" y="24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9"/>
                    </a:lnTo>
                    <a:lnTo>
                      <a:pt x="30" y="4"/>
                    </a:lnTo>
                    <a:lnTo>
                      <a:pt x="25" y="1"/>
                    </a:lnTo>
                    <a:lnTo>
                      <a:pt x="23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5" name="Freeform 89"/>
              <p:cNvSpPr>
                <a:spLocks/>
              </p:cNvSpPr>
              <p:nvPr/>
            </p:nvSpPr>
            <p:spPr bwMode="auto">
              <a:xfrm>
                <a:off x="2537" y="2518"/>
                <a:ext cx="16" cy="36"/>
              </a:xfrm>
              <a:custGeom>
                <a:avLst/>
                <a:gdLst>
                  <a:gd name="T0" fmla="*/ 13 w 16"/>
                  <a:gd name="T1" fmla="*/ 0 h 36"/>
                  <a:gd name="T2" fmla="*/ 0 w 16"/>
                  <a:gd name="T3" fmla="*/ 1 h 36"/>
                  <a:gd name="T4" fmla="*/ 5 w 16"/>
                  <a:gd name="T5" fmla="*/ 2 h 36"/>
                  <a:gd name="T6" fmla="*/ 8 w 16"/>
                  <a:gd name="T7" fmla="*/ 6 h 36"/>
                  <a:gd name="T8" fmla="*/ 8 w 16"/>
                  <a:gd name="T9" fmla="*/ 6 h 36"/>
                  <a:gd name="T10" fmla="*/ 9 w 16"/>
                  <a:gd name="T11" fmla="*/ 12 h 36"/>
                  <a:gd name="T12" fmla="*/ 9 w 16"/>
                  <a:gd name="T13" fmla="*/ 36 h 36"/>
                  <a:gd name="T14" fmla="*/ 16 w 16"/>
                  <a:gd name="T15" fmla="*/ 36 h 36"/>
                  <a:gd name="T16" fmla="*/ 16 w 16"/>
                  <a:gd name="T17" fmla="*/ 12 h 36"/>
                  <a:gd name="T18" fmla="*/ 16 w 16"/>
                  <a:gd name="T19" fmla="*/ 11 h 36"/>
                  <a:gd name="T20" fmla="*/ 16 w 16"/>
                  <a:gd name="T21" fmla="*/ 5 h 36"/>
                  <a:gd name="T22" fmla="*/ 13 w 16"/>
                  <a:gd name="T2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36">
                    <a:moveTo>
                      <a:pt x="13" y="0"/>
                    </a:moveTo>
                    <a:lnTo>
                      <a:pt x="0" y="1"/>
                    </a:lnTo>
                    <a:lnTo>
                      <a:pt x="5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9" y="12"/>
                    </a:lnTo>
                    <a:lnTo>
                      <a:pt x="9" y="36"/>
                    </a:lnTo>
                    <a:lnTo>
                      <a:pt x="16" y="36"/>
                    </a:lnTo>
                    <a:lnTo>
                      <a:pt x="16" y="12"/>
                    </a:lnTo>
                    <a:lnTo>
                      <a:pt x="16" y="11"/>
                    </a:lnTo>
                    <a:lnTo>
                      <a:pt x="16" y="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6" name="Freeform 90"/>
              <p:cNvSpPr>
                <a:spLocks/>
              </p:cNvSpPr>
              <p:nvPr/>
            </p:nvSpPr>
            <p:spPr bwMode="auto">
              <a:xfrm>
                <a:off x="2518" y="2514"/>
                <a:ext cx="13" cy="40"/>
              </a:xfrm>
              <a:custGeom>
                <a:avLst/>
                <a:gdLst>
                  <a:gd name="T0" fmla="*/ 6 w 13"/>
                  <a:gd name="T1" fmla="*/ 0 h 40"/>
                  <a:gd name="T2" fmla="*/ 0 w 13"/>
                  <a:gd name="T3" fmla="*/ 0 h 40"/>
                  <a:gd name="T4" fmla="*/ 0 w 13"/>
                  <a:gd name="T5" fmla="*/ 40 h 40"/>
                  <a:gd name="T6" fmla="*/ 7 w 13"/>
                  <a:gd name="T7" fmla="*/ 40 h 40"/>
                  <a:gd name="T8" fmla="*/ 7 w 13"/>
                  <a:gd name="T9" fmla="*/ 18 h 40"/>
                  <a:gd name="T10" fmla="*/ 8 w 13"/>
                  <a:gd name="T11" fmla="*/ 12 h 40"/>
                  <a:gd name="T12" fmla="*/ 10 w 13"/>
                  <a:gd name="T13" fmla="*/ 8 h 40"/>
                  <a:gd name="T14" fmla="*/ 13 w 13"/>
                  <a:gd name="T15" fmla="*/ 7 h 40"/>
                  <a:gd name="T16" fmla="*/ 6 w 13"/>
                  <a:gd name="T17" fmla="*/ 6 h 40"/>
                  <a:gd name="T18" fmla="*/ 6 w 13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0">
                    <a:moveTo>
                      <a:pt x="6" y="0"/>
                    </a:moveTo>
                    <a:lnTo>
                      <a:pt x="0" y="0"/>
                    </a:lnTo>
                    <a:lnTo>
                      <a:pt x="0" y="40"/>
                    </a:lnTo>
                    <a:lnTo>
                      <a:pt x="7" y="40"/>
                    </a:lnTo>
                    <a:lnTo>
                      <a:pt x="7" y="18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13" y="7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7" name="Freeform 91"/>
              <p:cNvSpPr>
                <a:spLocks/>
              </p:cNvSpPr>
              <p:nvPr/>
            </p:nvSpPr>
            <p:spPr bwMode="auto">
              <a:xfrm>
                <a:off x="2524" y="2513"/>
                <a:ext cx="26" cy="8"/>
              </a:xfrm>
              <a:custGeom>
                <a:avLst/>
                <a:gdLst>
                  <a:gd name="T0" fmla="*/ 14 w 26"/>
                  <a:gd name="T1" fmla="*/ 0 h 8"/>
                  <a:gd name="T2" fmla="*/ 10 w 26"/>
                  <a:gd name="T3" fmla="*/ 1 h 8"/>
                  <a:gd name="T4" fmla="*/ 5 w 26"/>
                  <a:gd name="T5" fmla="*/ 3 h 8"/>
                  <a:gd name="T6" fmla="*/ 0 w 26"/>
                  <a:gd name="T7" fmla="*/ 7 h 8"/>
                  <a:gd name="T8" fmla="*/ 7 w 26"/>
                  <a:gd name="T9" fmla="*/ 8 h 8"/>
                  <a:gd name="T10" fmla="*/ 13 w 26"/>
                  <a:gd name="T11" fmla="*/ 6 h 8"/>
                  <a:gd name="T12" fmla="*/ 26 w 26"/>
                  <a:gd name="T13" fmla="*/ 5 h 8"/>
                  <a:gd name="T14" fmla="*/ 22 w 26"/>
                  <a:gd name="T15" fmla="*/ 2 h 8"/>
                  <a:gd name="T16" fmla="*/ 21 w 26"/>
                  <a:gd name="T17" fmla="*/ 1 h 8"/>
                  <a:gd name="T18" fmla="*/ 14 w 26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8">
                    <a:moveTo>
                      <a:pt x="14" y="0"/>
                    </a:moveTo>
                    <a:lnTo>
                      <a:pt x="10" y="1"/>
                    </a:lnTo>
                    <a:lnTo>
                      <a:pt x="5" y="3"/>
                    </a:lnTo>
                    <a:lnTo>
                      <a:pt x="0" y="7"/>
                    </a:lnTo>
                    <a:lnTo>
                      <a:pt x="7" y="8"/>
                    </a:lnTo>
                    <a:lnTo>
                      <a:pt x="13" y="6"/>
                    </a:lnTo>
                    <a:lnTo>
                      <a:pt x="26" y="5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8" name="Freeform 92"/>
              <p:cNvSpPr>
                <a:spLocks/>
              </p:cNvSpPr>
              <p:nvPr/>
            </p:nvSpPr>
            <p:spPr bwMode="auto">
              <a:xfrm>
                <a:off x="2566" y="2548"/>
                <a:ext cx="27" cy="7"/>
              </a:xfrm>
              <a:custGeom>
                <a:avLst/>
                <a:gdLst>
                  <a:gd name="T0" fmla="*/ 19 w 27"/>
                  <a:gd name="T1" fmla="*/ 0 h 7"/>
                  <a:gd name="T2" fmla="*/ 13 w 27"/>
                  <a:gd name="T3" fmla="*/ 2 h 7"/>
                  <a:gd name="T4" fmla="*/ 0 w 27"/>
                  <a:gd name="T5" fmla="*/ 4 h 7"/>
                  <a:gd name="T6" fmla="*/ 4 w 27"/>
                  <a:gd name="T7" fmla="*/ 6 h 7"/>
                  <a:gd name="T8" fmla="*/ 11 w 27"/>
                  <a:gd name="T9" fmla="*/ 7 h 7"/>
                  <a:gd name="T10" fmla="*/ 13 w 27"/>
                  <a:gd name="T11" fmla="*/ 7 h 7"/>
                  <a:gd name="T12" fmla="*/ 19 w 27"/>
                  <a:gd name="T13" fmla="*/ 6 h 7"/>
                  <a:gd name="T14" fmla="*/ 22 w 27"/>
                  <a:gd name="T15" fmla="*/ 5 h 7"/>
                  <a:gd name="T16" fmla="*/ 27 w 27"/>
                  <a:gd name="T17" fmla="*/ 1 h 7"/>
                  <a:gd name="T18" fmla="*/ 19 w 27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">
                    <a:moveTo>
                      <a:pt x="19" y="0"/>
                    </a:moveTo>
                    <a:lnTo>
                      <a:pt x="13" y="2"/>
                    </a:lnTo>
                    <a:lnTo>
                      <a:pt x="0" y="4"/>
                    </a:lnTo>
                    <a:lnTo>
                      <a:pt x="4" y="6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9" y="6"/>
                    </a:lnTo>
                    <a:lnTo>
                      <a:pt x="22" y="5"/>
                    </a:lnTo>
                    <a:lnTo>
                      <a:pt x="27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19" name="Freeform 93"/>
              <p:cNvSpPr>
                <a:spLocks/>
              </p:cNvSpPr>
              <p:nvPr/>
            </p:nvSpPr>
            <p:spPr bwMode="auto">
              <a:xfrm>
                <a:off x="2562" y="2532"/>
                <a:ext cx="30" cy="20"/>
              </a:xfrm>
              <a:custGeom>
                <a:avLst/>
                <a:gdLst>
                  <a:gd name="T0" fmla="*/ 11 w 30"/>
                  <a:gd name="T1" fmla="*/ 0 h 20"/>
                  <a:gd name="T2" fmla="*/ 5 w 30"/>
                  <a:gd name="T3" fmla="*/ 2 h 20"/>
                  <a:gd name="T4" fmla="*/ 2 w 30"/>
                  <a:gd name="T5" fmla="*/ 6 h 20"/>
                  <a:gd name="T6" fmla="*/ 0 w 30"/>
                  <a:gd name="T7" fmla="*/ 11 h 20"/>
                  <a:gd name="T8" fmla="*/ 1 w 30"/>
                  <a:gd name="T9" fmla="*/ 15 h 20"/>
                  <a:gd name="T10" fmla="*/ 4 w 30"/>
                  <a:gd name="T11" fmla="*/ 20 h 20"/>
                  <a:gd name="T12" fmla="*/ 17 w 30"/>
                  <a:gd name="T13" fmla="*/ 18 h 20"/>
                  <a:gd name="T14" fmla="*/ 16 w 30"/>
                  <a:gd name="T15" fmla="*/ 18 h 20"/>
                  <a:gd name="T16" fmla="*/ 10 w 30"/>
                  <a:gd name="T17" fmla="*/ 16 h 20"/>
                  <a:gd name="T18" fmla="*/ 8 w 30"/>
                  <a:gd name="T19" fmla="*/ 11 h 20"/>
                  <a:gd name="T20" fmla="*/ 9 w 30"/>
                  <a:gd name="T21" fmla="*/ 8 h 20"/>
                  <a:gd name="T22" fmla="*/ 12 w 30"/>
                  <a:gd name="T23" fmla="*/ 6 h 20"/>
                  <a:gd name="T24" fmla="*/ 12 w 30"/>
                  <a:gd name="T25" fmla="*/ 6 h 20"/>
                  <a:gd name="T26" fmla="*/ 18 w 30"/>
                  <a:gd name="T27" fmla="*/ 5 h 20"/>
                  <a:gd name="T28" fmla="*/ 25 w 30"/>
                  <a:gd name="T29" fmla="*/ 3 h 20"/>
                  <a:gd name="T30" fmla="*/ 30 w 30"/>
                  <a:gd name="T31" fmla="*/ 2 h 20"/>
                  <a:gd name="T32" fmla="*/ 11 w 30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20">
                    <a:moveTo>
                      <a:pt x="11" y="0"/>
                    </a:moveTo>
                    <a:lnTo>
                      <a:pt x="5" y="2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4" y="20"/>
                    </a:lnTo>
                    <a:lnTo>
                      <a:pt x="17" y="18"/>
                    </a:lnTo>
                    <a:lnTo>
                      <a:pt x="16" y="18"/>
                    </a:lnTo>
                    <a:lnTo>
                      <a:pt x="10" y="16"/>
                    </a:lnTo>
                    <a:lnTo>
                      <a:pt x="8" y="11"/>
                    </a:lnTo>
                    <a:lnTo>
                      <a:pt x="9" y="8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5"/>
                    </a:lnTo>
                    <a:lnTo>
                      <a:pt x="25" y="3"/>
                    </a:lnTo>
                    <a:lnTo>
                      <a:pt x="30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0" name="Freeform 94"/>
              <p:cNvSpPr>
                <a:spLocks/>
              </p:cNvSpPr>
              <p:nvPr/>
            </p:nvSpPr>
            <p:spPr bwMode="auto">
              <a:xfrm>
                <a:off x="2563" y="2519"/>
                <a:ext cx="19" cy="7"/>
              </a:xfrm>
              <a:custGeom>
                <a:avLst/>
                <a:gdLst>
                  <a:gd name="T0" fmla="*/ 4 w 19"/>
                  <a:gd name="T1" fmla="*/ 0 h 7"/>
                  <a:gd name="T2" fmla="*/ 3 w 19"/>
                  <a:gd name="T3" fmla="*/ 1 h 7"/>
                  <a:gd name="T4" fmla="*/ 0 w 19"/>
                  <a:gd name="T5" fmla="*/ 7 h 7"/>
                  <a:gd name="T6" fmla="*/ 8 w 19"/>
                  <a:gd name="T7" fmla="*/ 7 h 7"/>
                  <a:gd name="T8" fmla="*/ 8 w 19"/>
                  <a:gd name="T9" fmla="*/ 6 h 7"/>
                  <a:gd name="T10" fmla="*/ 11 w 19"/>
                  <a:gd name="T11" fmla="*/ 2 h 7"/>
                  <a:gd name="T12" fmla="*/ 12 w 19"/>
                  <a:gd name="T13" fmla="*/ 1 h 7"/>
                  <a:gd name="T14" fmla="*/ 19 w 19"/>
                  <a:gd name="T15" fmla="*/ 0 h 7"/>
                  <a:gd name="T16" fmla="*/ 4 w 19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7">
                    <a:moveTo>
                      <a:pt x="4" y="0"/>
                    </a:moveTo>
                    <a:lnTo>
                      <a:pt x="3" y="1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9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1" name="Freeform 95"/>
              <p:cNvSpPr>
                <a:spLocks/>
              </p:cNvSpPr>
              <p:nvPr/>
            </p:nvSpPr>
            <p:spPr bwMode="auto">
              <a:xfrm>
                <a:off x="2567" y="2513"/>
                <a:ext cx="35" cy="41"/>
              </a:xfrm>
              <a:custGeom>
                <a:avLst/>
                <a:gdLst>
                  <a:gd name="T0" fmla="*/ 16 w 35"/>
                  <a:gd name="T1" fmla="*/ 0 h 41"/>
                  <a:gd name="T2" fmla="*/ 12 w 35"/>
                  <a:gd name="T3" fmla="*/ 0 h 41"/>
                  <a:gd name="T4" fmla="*/ 6 w 35"/>
                  <a:gd name="T5" fmla="*/ 2 h 41"/>
                  <a:gd name="T6" fmla="*/ 5 w 35"/>
                  <a:gd name="T7" fmla="*/ 2 h 41"/>
                  <a:gd name="T8" fmla="*/ 0 w 35"/>
                  <a:gd name="T9" fmla="*/ 6 h 41"/>
                  <a:gd name="T10" fmla="*/ 15 w 35"/>
                  <a:gd name="T11" fmla="*/ 6 h 41"/>
                  <a:gd name="T12" fmla="*/ 18 w 35"/>
                  <a:gd name="T13" fmla="*/ 6 h 41"/>
                  <a:gd name="T14" fmla="*/ 23 w 35"/>
                  <a:gd name="T15" fmla="*/ 8 h 41"/>
                  <a:gd name="T16" fmla="*/ 24 w 35"/>
                  <a:gd name="T17" fmla="*/ 8 h 41"/>
                  <a:gd name="T18" fmla="*/ 26 w 35"/>
                  <a:gd name="T19" fmla="*/ 14 h 41"/>
                  <a:gd name="T20" fmla="*/ 25 w 35"/>
                  <a:gd name="T21" fmla="*/ 16 h 41"/>
                  <a:gd name="T22" fmla="*/ 25 w 35"/>
                  <a:gd name="T23" fmla="*/ 16 h 41"/>
                  <a:gd name="T24" fmla="*/ 20 w 35"/>
                  <a:gd name="T25" fmla="*/ 17 h 41"/>
                  <a:gd name="T26" fmla="*/ 12 w 35"/>
                  <a:gd name="T27" fmla="*/ 18 h 41"/>
                  <a:gd name="T28" fmla="*/ 12 w 35"/>
                  <a:gd name="T29" fmla="*/ 18 h 41"/>
                  <a:gd name="T30" fmla="*/ 6 w 35"/>
                  <a:gd name="T31" fmla="*/ 19 h 41"/>
                  <a:gd name="T32" fmla="*/ 25 w 35"/>
                  <a:gd name="T33" fmla="*/ 21 h 41"/>
                  <a:gd name="T34" fmla="*/ 25 w 35"/>
                  <a:gd name="T35" fmla="*/ 23 h 41"/>
                  <a:gd name="T36" fmla="*/ 25 w 35"/>
                  <a:gd name="T37" fmla="*/ 25 h 41"/>
                  <a:gd name="T38" fmla="*/ 24 w 35"/>
                  <a:gd name="T39" fmla="*/ 30 h 41"/>
                  <a:gd name="T40" fmla="*/ 24 w 35"/>
                  <a:gd name="T41" fmla="*/ 31 h 41"/>
                  <a:gd name="T42" fmla="*/ 19 w 35"/>
                  <a:gd name="T43" fmla="*/ 35 h 41"/>
                  <a:gd name="T44" fmla="*/ 18 w 35"/>
                  <a:gd name="T45" fmla="*/ 35 h 41"/>
                  <a:gd name="T46" fmla="*/ 26 w 35"/>
                  <a:gd name="T47" fmla="*/ 36 h 41"/>
                  <a:gd name="T48" fmla="*/ 28 w 35"/>
                  <a:gd name="T49" fmla="*/ 41 h 41"/>
                  <a:gd name="T50" fmla="*/ 35 w 35"/>
                  <a:gd name="T51" fmla="*/ 41 h 41"/>
                  <a:gd name="T52" fmla="*/ 33 w 35"/>
                  <a:gd name="T53" fmla="*/ 36 h 41"/>
                  <a:gd name="T54" fmla="*/ 33 w 35"/>
                  <a:gd name="T55" fmla="*/ 36 h 41"/>
                  <a:gd name="T56" fmla="*/ 33 w 35"/>
                  <a:gd name="T57" fmla="*/ 32 h 41"/>
                  <a:gd name="T58" fmla="*/ 33 w 35"/>
                  <a:gd name="T59" fmla="*/ 24 h 41"/>
                  <a:gd name="T60" fmla="*/ 33 w 35"/>
                  <a:gd name="T61" fmla="*/ 15 h 41"/>
                  <a:gd name="T62" fmla="*/ 33 w 35"/>
                  <a:gd name="T63" fmla="*/ 15 h 41"/>
                  <a:gd name="T64" fmla="*/ 33 w 35"/>
                  <a:gd name="T65" fmla="*/ 9 h 41"/>
                  <a:gd name="T66" fmla="*/ 30 w 35"/>
                  <a:gd name="T67" fmla="*/ 4 h 41"/>
                  <a:gd name="T68" fmla="*/ 25 w 35"/>
                  <a:gd name="T69" fmla="*/ 1 h 41"/>
                  <a:gd name="T70" fmla="*/ 23 w 35"/>
                  <a:gd name="T71" fmla="*/ 1 h 41"/>
                  <a:gd name="T72" fmla="*/ 16 w 35"/>
                  <a:gd name="T7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" h="41">
                    <a:moveTo>
                      <a:pt x="16" y="0"/>
                    </a:moveTo>
                    <a:lnTo>
                      <a:pt x="12" y="0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0" y="6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23" y="8"/>
                    </a:lnTo>
                    <a:lnTo>
                      <a:pt x="24" y="8"/>
                    </a:lnTo>
                    <a:lnTo>
                      <a:pt x="26" y="14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0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6" y="19"/>
                    </a:lnTo>
                    <a:lnTo>
                      <a:pt x="25" y="21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4" y="30"/>
                    </a:lnTo>
                    <a:lnTo>
                      <a:pt x="24" y="31"/>
                    </a:lnTo>
                    <a:lnTo>
                      <a:pt x="19" y="35"/>
                    </a:lnTo>
                    <a:lnTo>
                      <a:pt x="18" y="35"/>
                    </a:lnTo>
                    <a:lnTo>
                      <a:pt x="26" y="36"/>
                    </a:lnTo>
                    <a:lnTo>
                      <a:pt x="28" y="41"/>
                    </a:lnTo>
                    <a:lnTo>
                      <a:pt x="35" y="41"/>
                    </a:lnTo>
                    <a:lnTo>
                      <a:pt x="33" y="36"/>
                    </a:lnTo>
                    <a:lnTo>
                      <a:pt x="33" y="36"/>
                    </a:lnTo>
                    <a:lnTo>
                      <a:pt x="33" y="32"/>
                    </a:lnTo>
                    <a:lnTo>
                      <a:pt x="33" y="24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3" y="9"/>
                    </a:lnTo>
                    <a:lnTo>
                      <a:pt x="30" y="4"/>
                    </a:lnTo>
                    <a:lnTo>
                      <a:pt x="25" y="1"/>
                    </a:lnTo>
                    <a:lnTo>
                      <a:pt x="23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2" name="Freeform 96"/>
              <p:cNvSpPr>
                <a:spLocks/>
              </p:cNvSpPr>
              <p:nvPr/>
            </p:nvSpPr>
            <p:spPr bwMode="auto">
              <a:xfrm>
                <a:off x="4461" y="2511"/>
                <a:ext cx="109" cy="84"/>
              </a:xfrm>
              <a:custGeom>
                <a:avLst/>
                <a:gdLst>
                  <a:gd name="T0" fmla="*/ 0 w 109"/>
                  <a:gd name="T1" fmla="*/ 0 h 84"/>
                  <a:gd name="T2" fmla="*/ 0 w 109"/>
                  <a:gd name="T3" fmla="*/ 84 h 84"/>
                  <a:gd name="T4" fmla="*/ 109 w 109"/>
                  <a:gd name="T5" fmla="*/ 84 h 84"/>
                  <a:gd name="T6" fmla="*/ 0 w 109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84">
                    <a:moveTo>
                      <a:pt x="0" y="0"/>
                    </a:moveTo>
                    <a:lnTo>
                      <a:pt x="0" y="84"/>
                    </a:lnTo>
                    <a:lnTo>
                      <a:pt x="10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3" name="Freeform 97"/>
              <p:cNvSpPr>
                <a:spLocks/>
              </p:cNvSpPr>
              <p:nvPr/>
            </p:nvSpPr>
            <p:spPr bwMode="auto">
              <a:xfrm>
                <a:off x="4461" y="2511"/>
                <a:ext cx="109" cy="84"/>
              </a:xfrm>
              <a:custGeom>
                <a:avLst/>
                <a:gdLst>
                  <a:gd name="T0" fmla="*/ 0 w 109"/>
                  <a:gd name="T1" fmla="*/ 0 h 84"/>
                  <a:gd name="T2" fmla="*/ 0 w 109"/>
                  <a:gd name="T3" fmla="*/ 84 h 84"/>
                  <a:gd name="T4" fmla="*/ 109 w 109"/>
                  <a:gd name="T5" fmla="*/ 84 h 84"/>
                  <a:gd name="T6" fmla="*/ 0 w 109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84">
                    <a:moveTo>
                      <a:pt x="0" y="0"/>
                    </a:moveTo>
                    <a:lnTo>
                      <a:pt x="0" y="84"/>
                    </a:lnTo>
                    <a:lnTo>
                      <a:pt x="109" y="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4" name="Freeform 98"/>
              <p:cNvSpPr>
                <a:spLocks/>
              </p:cNvSpPr>
              <p:nvPr/>
            </p:nvSpPr>
            <p:spPr bwMode="auto">
              <a:xfrm>
                <a:off x="4461" y="2511"/>
                <a:ext cx="109" cy="84"/>
              </a:xfrm>
              <a:custGeom>
                <a:avLst/>
                <a:gdLst>
                  <a:gd name="T0" fmla="*/ 0 w 109"/>
                  <a:gd name="T1" fmla="*/ 0 h 84"/>
                  <a:gd name="T2" fmla="*/ 109 w 109"/>
                  <a:gd name="T3" fmla="*/ 0 h 84"/>
                  <a:gd name="T4" fmla="*/ 109 w 109"/>
                  <a:gd name="T5" fmla="*/ 84 h 84"/>
                  <a:gd name="T6" fmla="*/ 0 w 109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84">
                    <a:moveTo>
                      <a:pt x="0" y="0"/>
                    </a:moveTo>
                    <a:lnTo>
                      <a:pt x="109" y="0"/>
                    </a:lnTo>
                    <a:lnTo>
                      <a:pt x="10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5" name="Freeform 99"/>
              <p:cNvSpPr>
                <a:spLocks/>
              </p:cNvSpPr>
              <p:nvPr/>
            </p:nvSpPr>
            <p:spPr bwMode="auto">
              <a:xfrm>
                <a:off x="4461" y="2511"/>
                <a:ext cx="109" cy="84"/>
              </a:xfrm>
              <a:custGeom>
                <a:avLst/>
                <a:gdLst>
                  <a:gd name="T0" fmla="*/ 0 w 109"/>
                  <a:gd name="T1" fmla="*/ 0 h 84"/>
                  <a:gd name="T2" fmla="*/ 109 w 109"/>
                  <a:gd name="T3" fmla="*/ 0 h 84"/>
                  <a:gd name="T4" fmla="*/ 109 w 109"/>
                  <a:gd name="T5" fmla="*/ 84 h 84"/>
                  <a:gd name="T6" fmla="*/ 0 w 109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84">
                    <a:moveTo>
                      <a:pt x="0" y="0"/>
                    </a:moveTo>
                    <a:lnTo>
                      <a:pt x="109" y="0"/>
                    </a:lnTo>
                    <a:lnTo>
                      <a:pt x="109" y="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6" name="Freeform 100"/>
              <p:cNvSpPr>
                <a:spLocks/>
              </p:cNvSpPr>
              <p:nvPr/>
            </p:nvSpPr>
            <p:spPr bwMode="auto">
              <a:xfrm>
                <a:off x="3917" y="2595"/>
                <a:ext cx="682" cy="6"/>
              </a:xfrm>
              <a:custGeom>
                <a:avLst/>
                <a:gdLst>
                  <a:gd name="T0" fmla="*/ 0 w 682"/>
                  <a:gd name="T1" fmla="*/ 0 h 6"/>
                  <a:gd name="T2" fmla="*/ 5 w 682"/>
                  <a:gd name="T3" fmla="*/ 6 h 6"/>
                  <a:gd name="T4" fmla="*/ 682 w 682"/>
                  <a:gd name="T5" fmla="*/ 6 h 6"/>
                  <a:gd name="T6" fmla="*/ 0 w 68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2" h="6">
                    <a:moveTo>
                      <a:pt x="0" y="0"/>
                    </a:moveTo>
                    <a:lnTo>
                      <a:pt x="5" y="6"/>
                    </a:lnTo>
                    <a:lnTo>
                      <a:pt x="68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7" name="Freeform 101"/>
              <p:cNvSpPr>
                <a:spLocks/>
              </p:cNvSpPr>
              <p:nvPr/>
            </p:nvSpPr>
            <p:spPr bwMode="auto">
              <a:xfrm>
                <a:off x="3917" y="2595"/>
                <a:ext cx="682" cy="6"/>
              </a:xfrm>
              <a:custGeom>
                <a:avLst/>
                <a:gdLst>
                  <a:gd name="T0" fmla="*/ 0 w 682"/>
                  <a:gd name="T1" fmla="*/ 0 h 6"/>
                  <a:gd name="T2" fmla="*/ 5 w 682"/>
                  <a:gd name="T3" fmla="*/ 6 h 6"/>
                  <a:gd name="T4" fmla="*/ 682 w 682"/>
                  <a:gd name="T5" fmla="*/ 6 h 6"/>
                  <a:gd name="T6" fmla="*/ 0 w 68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2" h="6">
                    <a:moveTo>
                      <a:pt x="0" y="0"/>
                    </a:moveTo>
                    <a:lnTo>
                      <a:pt x="5" y="6"/>
                    </a:lnTo>
                    <a:lnTo>
                      <a:pt x="682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8" name="Freeform 102"/>
              <p:cNvSpPr>
                <a:spLocks/>
              </p:cNvSpPr>
              <p:nvPr/>
            </p:nvSpPr>
            <p:spPr bwMode="auto">
              <a:xfrm>
                <a:off x="3917" y="2595"/>
                <a:ext cx="682" cy="6"/>
              </a:xfrm>
              <a:custGeom>
                <a:avLst/>
                <a:gdLst>
                  <a:gd name="T0" fmla="*/ 0 w 682"/>
                  <a:gd name="T1" fmla="*/ 0 h 6"/>
                  <a:gd name="T2" fmla="*/ 682 w 682"/>
                  <a:gd name="T3" fmla="*/ 0 h 6"/>
                  <a:gd name="T4" fmla="*/ 682 w 682"/>
                  <a:gd name="T5" fmla="*/ 6 h 6"/>
                  <a:gd name="T6" fmla="*/ 0 w 68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2" h="6">
                    <a:moveTo>
                      <a:pt x="0" y="0"/>
                    </a:moveTo>
                    <a:lnTo>
                      <a:pt x="682" y="0"/>
                    </a:lnTo>
                    <a:lnTo>
                      <a:pt x="68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29" name="Freeform 103"/>
              <p:cNvSpPr>
                <a:spLocks/>
              </p:cNvSpPr>
              <p:nvPr/>
            </p:nvSpPr>
            <p:spPr bwMode="auto">
              <a:xfrm>
                <a:off x="3917" y="2595"/>
                <a:ext cx="682" cy="6"/>
              </a:xfrm>
              <a:custGeom>
                <a:avLst/>
                <a:gdLst>
                  <a:gd name="T0" fmla="*/ 0 w 682"/>
                  <a:gd name="T1" fmla="*/ 0 h 6"/>
                  <a:gd name="T2" fmla="*/ 682 w 682"/>
                  <a:gd name="T3" fmla="*/ 0 h 6"/>
                  <a:gd name="T4" fmla="*/ 682 w 682"/>
                  <a:gd name="T5" fmla="*/ 6 h 6"/>
                  <a:gd name="T6" fmla="*/ 0 w 68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2" h="6">
                    <a:moveTo>
                      <a:pt x="0" y="0"/>
                    </a:moveTo>
                    <a:lnTo>
                      <a:pt x="682" y="0"/>
                    </a:lnTo>
                    <a:lnTo>
                      <a:pt x="682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0" name="Freeform 104"/>
              <p:cNvSpPr>
                <a:spLocks/>
              </p:cNvSpPr>
              <p:nvPr/>
            </p:nvSpPr>
            <p:spPr bwMode="auto">
              <a:xfrm>
                <a:off x="4363" y="2601"/>
                <a:ext cx="236" cy="96"/>
              </a:xfrm>
              <a:custGeom>
                <a:avLst/>
                <a:gdLst>
                  <a:gd name="T0" fmla="*/ 0 w 236"/>
                  <a:gd name="T1" fmla="*/ 0 h 96"/>
                  <a:gd name="T2" fmla="*/ 0 w 236"/>
                  <a:gd name="T3" fmla="*/ 96 h 96"/>
                  <a:gd name="T4" fmla="*/ 236 w 236"/>
                  <a:gd name="T5" fmla="*/ 96 h 96"/>
                  <a:gd name="T6" fmla="*/ 0 w 236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6" h="96">
                    <a:moveTo>
                      <a:pt x="0" y="0"/>
                    </a:moveTo>
                    <a:lnTo>
                      <a:pt x="0" y="96"/>
                    </a:lnTo>
                    <a:lnTo>
                      <a:pt x="23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1" name="Freeform 105"/>
              <p:cNvSpPr>
                <a:spLocks/>
              </p:cNvSpPr>
              <p:nvPr/>
            </p:nvSpPr>
            <p:spPr bwMode="auto">
              <a:xfrm>
                <a:off x="4363" y="2601"/>
                <a:ext cx="236" cy="96"/>
              </a:xfrm>
              <a:custGeom>
                <a:avLst/>
                <a:gdLst>
                  <a:gd name="T0" fmla="*/ 0 w 236"/>
                  <a:gd name="T1" fmla="*/ 0 h 96"/>
                  <a:gd name="T2" fmla="*/ 0 w 236"/>
                  <a:gd name="T3" fmla="*/ 96 h 96"/>
                  <a:gd name="T4" fmla="*/ 236 w 236"/>
                  <a:gd name="T5" fmla="*/ 96 h 96"/>
                  <a:gd name="T6" fmla="*/ 0 w 236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6" h="96">
                    <a:moveTo>
                      <a:pt x="0" y="0"/>
                    </a:moveTo>
                    <a:lnTo>
                      <a:pt x="0" y="96"/>
                    </a:lnTo>
                    <a:lnTo>
                      <a:pt x="236" y="9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2" name="Freeform 106"/>
              <p:cNvSpPr>
                <a:spLocks/>
              </p:cNvSpPr>
              <p:nvPr/>
            </p:nvSpPr>
            <p:spPr bwMode="auto">
              <a:xfrm>
                <a:off x="4363" y="2601"/>
                <a:ext cx="236" cy="96"/>
              </a:xfrm>
              <a:custGeom>
                <a:avLst/>
                <a:gdLst>
                  <a:gd name="T0" fmla="*/ 0 w 236"/>
                  <a:gd name="T1" fmla="*/ 0 h 96"/>
                  <a:gd name="T2" fmla="*/ 236 w 236"/>
                  <a:gd name="T3" fmla="*/ 0 h 96"/>
                  <a:gd name="T4" fmla="*/ 236 w 236"/>
                  <a:gd name="T5" fmla="*/ 96 h 96"/>
                  <a:gd name="T6" fmla="*/ 0 w 236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6" h="96">
                    <a:moveTo>
                      <a:pt x="0" y="0"/>
                    </a:moveTo>
                    <a:lnTo>
                      <a:pt x="236" y="0"/>
                    </a:lnTo>
                    <a:lnTo>
                      <a:pt x="236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3" name="Freeform 107"/>
              <p:cNvSpPr>
                <a:spLocks/>
              </p:cNvSpPr>
              <p:nvPr/>
            </p:nvSpPr>
            <p:spPr bwMode="auto">
              <a:xfrm>
                <a:off x="4363" y="2601"/>
                <a:ext cx="236" cy="96"/>
              </a:xfrm>
              <a:custGeom>
                <a:avLst/>
                <a:gdLst>
                  <a:gd name="T0" fmla="*/ 0 w 236"/>
                  <a:gd name="T1" fmla="*/ 0 h 96"/>
                  <a:gd name="T2" fmla="*/ 236 w 236"/>
                  <a:gd name="T3" fmla="*/ 0 h 96"/>
                  <a:gd name="T4" fmla="*/ 236 w 236"/>
                  <a:gd name="T5" fmla="*/ 96 h 96"/>
                  <a:gd name="T6" fmla="*/ 0 w 236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6" h="96">
                    <a:moveTo>
                      <a:pt x="0" y="0"/>
                    </a:moveTo>
                    <a:lnTo>
                      <a:pt x="236" y="0"/>
                    </a:lnTo>
                    <a:lnTo>
                      <a:pt x="236" y="9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4" name="Freeform 108"/>
              <p:cNvSpPr>
                <a:spLocks/>
              </p:cNvSpPr>
              <p:nvPr/>
            </p:nvSpPr>
            <p:spPr bwMode="auto">
              <a:xfrm>
                <a:off x="3922" y="2601"/>
                <a:ext cx="194" cy="96"/>
              </a:xfrm>
              <a:custGeom>
                <a:avLst/>
                <a:gdLst>
                  <a:gd name="T0" fmla="*/ 0 w 194"/>
                  <a:gd name="T1" fmla="*/ 0 h 96"/>
                  <a:gd name="T2" fmla="*/ 79 w 194"/>
                  <a:gd name="T3" fmla="*/ 96 h 96"/>
                  <a:gd name="T4" fmla="*/ 194 w 194"/>
                  <a:gd name="T5" fmla="*/ 96 h 96"/>
                  <a:gd name="T6" fmla="*/ 0 w 194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4" h="96">
                    <a:moveTo>
                      <a:pt x="0" y="0"/>
                    </a:moveTo>
                    <a:lnTo>
                      <a:pt x="79" y="96"/>
                    </a:lnTo>
                    <a:lnTo>
                      <a:pt x="194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5" name="Freeform 109"/>
              <p:cNvSpPr>
                <a:spLocks/>
              </p:cNvSpPr>
              <p:nvPr/>
            </p:nvSpPr>
            <p:spPr bwMode="auto">
              <a:xfrm>
                <a:off x="3922" y="2601"/>
                <a:ext cx="194" cy="96"/>
              </a:xfrm>
              <a:custGeom>
                <a:avLst/>
                <a:gdLst>
                  <a:gd name="T0" fmla="*/ 0 w 194"/>
                  <a:gd name="T1" fmla="*/ 0 h 96"/>
                  <a:gd name="T2" fmla="*/ 79 w 194"/>
                  <a:gd name="T3" fmla="*/ 96 h 96"/>
                  <a:gd name="T4" fmla="*/ 194 w 194"/>
                  <a:gd name="T5" fmla="*/ 96 h 96"/>
                  <a:gd name="T6" fmla="*/ 0 w 194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4" h="96">
                    <a:moveTo>
                      <a:pt x="0" y="0"/>
                    </a:moveTo>
                    <a:lnTo>
                      <a:pt x="79" y="96"/>
                    </a:lnTo>
                    <a:lnTo>
                      <a:pt x="194" y="9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6" name="Freeform 110"/>
              <p:cNvSpPr>
                <a:spLocks/>
              </p:cNvSpPr>
              <p:nvPr/>
            </p:nvSpPr>
            <p:spPr bwMode="auto">
              <a:xfrm>
                <a:off x="3922" y="2601"/>
                <a:ext cx="194" cy="96"/>
              </a:xfrm>
              <a:custGeom>
                <a:avLst/>
                <a:gdLst>
                  <a:gd name="T0" fmla="*/ 0 w 194"/>
                  <a:gd name="T1" fmla="*/ 0 h 96"/>
                  <a:gd name="T2" fmla="*/ 194 w 194"/>
                  <a:gd name="T3" fmla="*/ 0 h 96"/>
                  <a:gd name="T4" fmla="*/ 194 w 194"/>
                  <a:gd name="T5" fmla="*/ 96 h 96"/>
                  <a:gd name="T6" fmla="*/ 0 w 194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4" h="96">
                    <a:moveTo>
                      <a:pt x="0" y="0"/>
                    </a:moveTo>
                    <a:lnTo>
                      <a:pt x="194" y="0"/>
                    </a:lnTo>
                    <a:lnTo>
                      <a:pt x="194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7" name="Freeform 111"/>
              <p:cNvSpPr>
                <a:spLocks/>
              </p:cNvSpPr>
              <p:nvPr/>
            </p:nvSpPr>
            <p:spPr bwMode="auto">
              <a:xfrm>
                <a:off x="3922" y="2601"/>
                <a:ext cx="194" cy="96"/>
              </a:xfrm>
              <a:custGeom>
                <a:avLst/>
                <a:gdLst>
                  <a:gd name="T0" fmla="*/ 0 w 194"/>
                  <a:gd name="T1" fmla="*/ 0 h 96"/>
                  <a:gd name="T2" fmla="*/ 194 w 194"/>
                  <a:gd name="T3" fmla="*/ 0 h 96"/>
                  <a:gd name="T4" fmla="*/ 194 w 194"/>
                  <a:gd name="T5" fmla="*/ 96 h 96"/>
                  <a:gd name="T6" fmla="*/ 0 w 194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4" h="96">
                    <a:moveTo>
                      <a:pt x="0" y="0"/>
                    </a:moveTo>
                    <a:lnTo>
                      <a:pt x="194" y="0"/>
                    </a:lnTo>
                    <a:lnTo>
                      <a:pt x="194" y="9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8" name="Freeform 112"/>
              <p:cNvSpPr>
                <a:spLocks/>
              </p:cNvSpPr>
              <p:nvPr/>
            </p:nvSpPr>
            <p:spPr bwMode="auto">
              <a:xfrm>
                <a:off x="4001" y="2697"/>
                <a:ext cx="598" cy="5"/>
              </a:xfrm>
              <a:custGeom>
                <a:avLst/>
                <a:gdLst>
                  <a:gd name="T0" fmla="*/ 0 w 598"/>
                  <a:gd name="T1" fmla="*/ 0 h 5"/>
                  <a:gd name="T2" fmla="*/ 4 w 598"/>
                  <a:gd name="T3" fmla="*/ 5 h 5"/>
                  <a:gd name="T4" fmla="*/ 598 w 598"/>
                  <a:gd name="T5" fmla="*/ 5 h 5"/>
                  <a:gd name="T6" fmla="*/ 0 w 59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8" h="5">
                    <a:moveTo>
                      <a:pt x="0" y="0"/>
                    </a:moveTo>
                    <a:lnTo>
                      <a:pt x="4" y="5"/>
                    </a:lnTo>
                    <a:lnTo>
                      <a:pt x="598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39" name="Freeform 113"/>
              <p:cNvSpPr>
                <a:spLocks/>
              </p:cNvSpPr>
              <p:nvPr/>
            </p:nvSpPr>
            <p:spPr bwMode="auto">
              <a:xfrm>
                <a:off x="4001" y="2697"/>
                <a:ext cx="598" cy="5"/>
              </a:xfrm>
              <a:custGeom>
                <a:avLst/>
                <a:gdLst>
                  <a:gd name="T0" fmla="*/ 0 w 598"/>
                  <a:gd name="T1" fmla="*/ 0 h 5"/>
                  <a:gd name="T2" fmla="*/ 4 w 598"/>
                  <a:gd name="T3" fmla="*/ 5 h 5"/>
                  <a:gd name="T4" fmla="*/ 598 w 598"/>
                  <a:gd name="T5" fmla="*/ 5 h 5"/>
                  <a:gd name="T6" fmla="*/ 0 w 59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8" h="5">
                    <a:moveTo>
                      <a:pt x="0" y="0"/>
                    </a:moveTo>
                    <a:lnTo>
                      <a:pt x="4" y="5"/>
                    </a:lnTo>
                    <a:lnTo>
                      <a:pt x="598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0" name="Freeform 114"/>
              <p:cNvSpPr>
                <a:spLocks/>
              </p:cNvSpPr>
              <p:nvPr/>
            </p:nvSpPr>
            <p:spPr bwMode="auto">
              <a:xfrm>
                <a:off x="4001" y="2697"/>
                <a:ext cx="598" cy="5"/>
              </a:xfrm>
              <a:custGeom>
                <a:avLst/>
                <a:gdLst>
                  <a:gd name="T0" fmla="*/ 0 w 598"/>
                  <a:gd name="T1" fmla="*/ 0 h 5"/>
                  <a:gd name="T2" fmla="*/ 598 w 598"/>
                  <a:gd name="T3" fmla="*/ 0 h 5"/>
                  <a:gd name="T4" fmla="*/ 598 w 598"/>
                  <a:gd name="T5" fmla="*/ 5 h 5"/>
                  <a:gd name="T6" fmla="*/ 0 w 59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8" h="5">
                    <a:moveTo>
                      <a:pt x="0" y="0"/>
                    </a:moveTo>
                    <a:lnTo>
                      <a:pt x="598" y="0"/>
                    </a:lnTo>
                    <a:lnTo>
                      <a:pt x="598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1" name="Freeform 115"/>
              <p:cNvSpPr>
                <a:spLocks/>
              </p:cNvSpPr>
              <p:nvPr/>
            </p:nvSpPr>
            <p:spPr bwMode="auto">
              <a:xfrm>
                <a:off x="4001" y="2697"/>
                <a:ext cx="598" cy="5"/>
              </a:xfrm>
              <a:custGeom>
                <a:avLst/>
                <a:gdLst>
                  <a:gd name="T0" fmla="*/ 0 w 598"/>
                  <a:gd name="T1" fmla="*/ 0 h 5"/>
                  <a:gd name="T2" fmla="*/ 598 w 598"/>
                  <a:gd name="T3" fmla="*/ 0 h 5"/>
                  <a:gd name="T4" fmla="*/ 598 w 598"/>
                  <a:gd name="T5" fmla="*/ 5 h 5"/>
                  <a:gd name="T6" fmla="*/ 0 w 59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8" h="5">
                    <a:moveTo>
                      <a:pt x="0" y="0"/>
                    </a:moveTo>
                    <a:lnTo>
                      <a:pt x="598" y="0"/>
                    </a:lnTo>
                    <a:lnTo>
                      <a:pt x="598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2" name="Freeform 116"/>
              <p:cNvSpPr>
                <a:spLocks/>
              </p:cNvSpPr>
              <p:nvPr/>
            </p:nvSpPr>
            <p:spPr bwMode="auto">
              <a:xfrm>
                <a:off x="3753" y="1982"/>
                <a:ext cx="520" cy="146"/>
              </a:xfrm>
              <a:custGeom>
                <a:avLst/>
                <a:gdLst>
                  <a:gd name="T0" fmla="*/ 520 w 520"/>
                  <a:gd name="T1" fmla="*/ 64 h 146"/>
                  <a:gd name="T2" fmla="*/ 520 w 520"/>
                  <a:gd name="T3" fmla="*/ 146 h 146"/>
                  <a:gd name="T4" fmla="*/ 68 w 520"/>
                  <a:gd name="T5" fmla="*/ 146 h 146"/>
                  <a:gd name="T6" fmla="*/ 0 w 520"/>
                  <a:gd name="T7" fmla="*/ 64 h 146"/>
                  <a:gd name="T8" fmla="*/ 415 w 520"/>
                  <a:gd name="T9" fmla="*/ 64 h 146"/>
                  <a:gd name="T10" fmla="*/ 415 w 520"/>
                  <a:gd name="T11" fmla="*/ 0 h 146"/>
                  <a:gd name="T12" fmla="*/ 498 w 520"/>
                  <a:gd name="T13" fmla="*/ 0 h 146"/>
                  <a:gd name="T14" fmla="*/ 498 w 520"/>
                  <a:gd name="T15" fmla="*/ 6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0" h="146">
                    <a:moveTo>
                      <a:pt x="520" y="64"/>
                    </a:moveTo>
                    <a:lnTo>
                      <a:pt x="520" y="146"/>
                    </a:lnTo>
                    <a:lnTo>
                      <a:pt x="68" y="146"/>
                    </a:lnTo>
                    <a:lnTo>
                      <a:pt x="0" y="64"/>
                    </a:lnTo>
                    <a:lnTo>
                      <a:pt x="415" y="64"/>
                    </a:lnTo>
                    <a:lnTo>
                      <a:pt x="415" y="0"/>
                    </a:lnTo>
                    <a:lnTo>
                      <a:pt x="498" y="0"/>
                    </a:lnTo>
                    <a:lnTo>
                      <a:pt x="498" y="64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3" name="Line 117"/>
              <p:cNvSpPr>
                <a:spLocks noChangeShapeType="1"/>
              </p:cNvSpPr>
              <p:nvPr/>
            </p:nvSpPr>
            <p:spPr bwMode="auto">
              <a:xfrm>
                <a:off x="4251" y="2046"/>
                <a:ext cx="2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4" name="Freeform 118"/>
              <p:cNvSpPr>
                <a:spLocks/>
              </p:cNvSpPr>
              <p:nvPr/>
            </p:nvSpPr>
            <p:spPr bwMode="auto">
              <a:xfrm>
                <a:off x="3906" y="2050"/>
                <a:ext cx="187" cy="74"/>
              </a:xfrm>
              <a:custGeom>
                <a:avLst/>
                <a:gdLst>
                  <a:gd name="T0" fmla="*/ 187 w 187"/>
                  <a:gd name="T1" fmla="*/ 74 h 74"/>
                  <a:gd name="T2" fmla="*/ 187 w 187"/>
                  <a:gd name="T3" fmla="*/ 0 h 74"/>
                  <a:gd name="T4" fmla="*/ 0 w 187"/>
                  <a:gd name="T5" fmla="*/ 0 h 74"/>
                  <a:gd name="T6" fmla="*/ 0 w 187"/>
                  <a:gd name="T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74">
                    <a:moveTo>
                      <a:pt x="187" y="74"/>
                    </a:moveTo>
                    <a:lnTo>
                      <a:pt x="187" y="0"/>
                    </a:lnTo>
                    <a:lnTo>
                      <a:pt x="0" y="0"/>
                    </a:lnTo>
                    <a:lnTo>
                      <a:pt x="0" y="74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5" name="Line 119"/>
              <p:cNvSpPr>
                <a:spLocks noChangeShapeType="1"/>
              </p:cNvSpPr>
              <p:nvPr/>
            </p:nvSpPr>
            <p:spPr bwMode="auto">
              <a:xfrm>
                <a:off x="3906" y="2124"/>
                <a:ext cx="187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6" name="Freeform 120"/>
              <p:cNvSpPr>
                <a:spLocks/>
              </p:cNvSpPr>
              <p:nvPr/>
            </p:nvSpPr>
            <p:spPr bwMode="auto">
              <a:xfrm>
                <a:off x="4168" y="1982"/>
                <a:ext cx="83" cy="64"/>
              </a:xfrm>
              <a:custGeom>
                <a:avLst/>
                <a:gdLst>
                  <a:gd name="T0" fmla="*/ 0 w 83"/>
                  <a:gd name="T1" fmla="*/ 0 h 64"/>
                  <a:gd name="T2" fmla="*/ 0 w 83"/>
                  <a:gd name="T3" fmla="*/ 64 h 64"/>
                  <a:gd name="T4" fmla="*/ 83 w 83"/>
                  <a:gd name="T5" fmla="*/ 64 h 64"/>
                  <a:gd name="T6" fmla="*/ 0 w 8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0" y="0"/>
                    </a:moveTo>
                    <a:lnTo>
                      <a:pt x="0" y="64"/>
                    </a:lnTo>
                    <a:lnTo>
                      <a:pt x="83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7" name="Freeform 121"/>
              <p:cNvSpPr>
                <a:spLocks/>
              </p:cNvSpPr>
              <p:nvPr/>
            </p:nvSpPr>
            <p:spPr bwMode="auto">
              <a:xfrm>
                <a:off x="4168" y="1982"/>
                <a:ext cx="83" cy="64"/>
              </a:xfrm>
              <a:custGeom>
                <a:avLst/>
                <a:gdLst>
                  <a:gd name="T0" fmla="*/ 0 w 83"/>
                  <a:gd name="T1" fmla="*/ 0 h 64"/>
                  <a:gd name="T2" fmla="*/ 0 w 83"/>
                  <a:gd name="T3" fmla="*/ 64 h 64"/>
                  <a:gd name="T4" fmla="*/ 83 w 83"/>
                  <a:gd name="T5" fmla="*/ 64 h 64"/>
                  <a:gd name="T6" fmla="*/ 0 w 8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0" y="0"/>
                    </a:moveTo>
                    <a:lnTo>
                      <a:pt x="0" y="64"/>
                    </a:lnTo>
                    <a:lnTo>
                      <a:pt x="83" y="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8" name="Freeform 122"/>
              <p:cNvSpPr>
                <a:spLocks/>
              </p:cNvSpPr>
              <p:nvPr/>
            </p:nvSpPr>
            <p:spPr bwMode="auto">
              <a:xfrm>
                <a:off x="4168" y="1982"/>
                <a:ext cx="83" cy="64"/>
              </a:xfrm>
              <a:custGeom>
                <a:avLst/>
                <a:gdLst>
                  <a:gd name="T0" fmla="*/ 0 w 83"/>
                  <a:gd name="T1" fmla="*/ 0 h 64"/>
                  <a:gd name="T2" fmla="*/ 83 w 83"/>
                  <a:gd name="T3" fmla="*/ 0 h 64"/>
                  <a:gd name="T4" fmla="*/ 83 w 83"/>
                  <a:gd name="T5" fmla="*/ 64 h 64"/>
                  <a:gd name="T6" fmla="*/ 0 w 8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0" y="0"/>
                    </a:moveTo>
                    <a:lnTo>
                      <a:pt x="83" y="0"/>
                    </a:lnTo>
                    <a:lnTo>
                      <a:pt x="83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49" name="Freeform 123"/>
              <p:cNvSpPr>
                <a:spLocks/>
              </p:cNvSpPr>
              <p:nvPr/>
            </p:nvSpPr>
            <p:spPr bwMode="auto">
              <a:xfrm>
                <a:off x="4168" y="1982"/>
                <a:ext cx="83" cy="64"/>
              </a:xfrm>
              <a:custGeom>
                <a:avLst/>
                <a:gdLst>
                  <a:gd name="T0" fmla="*/ 0 w 83"/>
                  <a:gd name="T1" fmla="*/ 0 h 64"/>
                  <a:gd name="T2" fmla="*/ 83 w 83"/>
                  <a:gd name="T3" fmla="*/ 0 h 64"/>
                  <a:gd name="T4" fmla="*/ 83 w 83"/>
                  <a:gd name="T5" fmla="*/ 64 h 64"/>
                  <a:gd name="T6" fmla="*/ 0 w 8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0" y="0"/>
                    </a:moveTo>
                    <a:lnTo>
                      <a:pt x="83" y="0"/>
                    </a:lnTo>
                    <a:lnTo>
                      <a:pt x="83" y="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0" name="Freeform 124"/>
              <p:cNvSpPr>
                <a:spLocks/>
              </p:cNvSpPr>
              <p:nvPr/>
            </p:nvSpPr>
            <p:spPr bwMode="auto">
              <a:xfrm>
                <a:off x="3753" y="2046"/>
                <a:ext cx="520" cy="4"/>
              </a:xfrm>
              <a:custGeom>
                <a:avLst/>
                <a:gdLst>
                  <a:gd name="T0" fmla="*/ 0 w 520"/>
                  <a:gd name="T1" fmla="*/ 0 h 4"/>
                  <a:gd name="T2" fmla="*/ 4 w 520"/>
                  <a:gd name="T3" fmla="*/ 4 h 4"/>
                  <a:gd name="T4" fmla="*/ 520 w 520"/>
                  <a:gd name="T5" fmla="*/ 4 h 4"/>
                  <a:gd name="T6" fmla="*/ 0 w 52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0" h="4">
                    <a:moveTo>
                      <a:pt x="0" y="0"/>
                    </a:moveTo>
                    <a:lnTo>
                      <a:pt x="4" y="4"/>
                    </a:lnTo>
                    <a:lnTo>
                      <a:pt x="52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1" name="Freeform 125"/>
              <p:cNvSpPr>
                <a:spLocks/>
              </p:cNvSpPr>
              <p:nvPr/>
            </p:nvSpPr>
            <p:spPr bwMode="auto">
              <a:xfrm>
                <a:off x="3753" y="2046"/>
                <a:ext cx="520" cy="4"/>
              </a:xfrm>
              <a:custGeom>
                <a:avLst/>
                <a:gdLst>
                  <a:gd name="T0" fmla="*/ 0 w 520"/>
                  <a:gd name="T1" fmla="*/ 0 h 4"/>
                  <a:gd name="T2" fmla="*/ 4 w 520"/>
                  <a:gd name="T3" fmla="*/ 4 h 4"/>
                  <a:gd name="T4" fmla="*/ 520 w 520"/>
                  <a:gd name="T5" fmla="*/ 4 h 4"/>
                  <a:gd name="T6" fmla="*/ 0 w 52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0" h="4">
                    <a:moveTo>
                      <a:pt x="0" y="0"/>
                    </a:moveTo>
                    <a:lnTo>
                      <a:pt x="4" y="4"/>
                    </a:lnTo>
                    <a:lnTo>
                      <a:pt x="520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2" name="Freeform 126"/>
              <p:cNvSpPr>
                <a:spLocks/>
              </p:cNvSpPr>
              <p:nvPr/>
            </p:nvSpPr>
            <p:spPr bwMode="auto">
              <a:xfrm>
                <a:off x="3753" y="2046"/>
                <a:ext cx="520" cy="4"/>
              </a:xfrm>
              <a:custGeom>
                <a:avLst/>
                <a:gdLst>
                  <a:gd name="T0" fmla="*/ 0 w 520"/>
                  <a:gd name="T1" fmla="*/ 0 h 4"/>
                  <a:gd name="T2" fmla="*/ 520 w 520"/>
                  <a:gd name="T3" fmla="*/ 0 h 4"/>
                  <a:gd name="T4" fmla="*/ 520 w 520"/>
                  <a:gd name="T5" fmla="*/ 4 h 4"/>
                  <a:gd name="T6" fmla="*/ 0 w 52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0" h="4">
                    <a:moveTo>
                      <a:pt x="0" y="0"/>
                    </a:moveTo>
                    <a:lnTo>
                      <a:pt x="520" y="0"/>
                    </a:lnTo>
                    <a:lnTo>
                      <a:pt x="52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3" name="Freeform 127"/>
              <p:cNvSpPr>
                <a:spLocks/>
              </p:cNvSpPr>
              <p:nvPr/>
            </p:nvSpPr>
            <p:spPr bwMode="auto">
              <a:xfrm>
                <a:off x="3753" y="2046"/>
                <a:ext cx="520" cy="4"/>
              </a:xfrm>
              <a:custGeom>
                <a:avLst/>
                <a:gdLst>
                  <a:gd name="T0" fmla="*/ 0 w 520"/>
                  <a:gd name="T1" fmla="*/ 0 h 4"/>
                  <a:gd name="T2" fmla="*/ 520 w 520"/>
                  <a:gd name="T3" fmla="*/ 0 h 4"/>
                  <a:gd name="T4" fmla="*/ 520 w 520"/>
                  <a:gd name="T5" fmla="*/ 4 h 4"/>
                  <a:gd name="T6" fmla="*/ 0 w 52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0" h="4">
                    <a:moveTo>
                      <a:pt x="0" y="0"/>
                    </a:moveTo>
                    <a:lnTo>
                      <a:pt x="520" y="0"/>
                    </a:lnTo>
                    <a:lnTo>
                      <a:pt x="520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4" name="Freeform 128"/>
              <p:cNvSpPr>
                <a:spLocks/>
              </p:cNvSpPr>
              <p:nvPr/>
            </p:nvSpPr>
            <p:spPr bwMode="auto">
              <a:xfrm>
                <a:off x="4093" y="2050"/>
                <a:ext cx="180" cy="74"/>
              </a:xfrm>
              <a:custGeom>
                <a:avLst/>
                <a:gdLst>
                  <a:gd name="T0" fmla="*/ 0 w 180"/>
                  <a:gd name="T1" fmla="*/ 0 h 74"/>
                  <a:gd name="T2" fmla="*/ 0 w 180"/>
                  <a:gd name="T3" fmla="*/ 74 h 74"/>
                  <a:gd name="T4" fmla="*/ 180 w 180"/>
                  <a:gd name="T5" fmla="*/ 74 h 74"/>
                  <a:gd name="T6" fmla="*/ 0 w 180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74">
                    <a:moveTo>
                      <a:pt x="0" y="0"/>
                    </a:moveTo>
                    <a:lnTo>
                      <a:pt x="0" y="74"/>
                    </a:lnTo>
                    <a:lnTo>
                      <a:pt x="18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5" name="Freeform 129"/>
              <p:cNvSpPr>
                <a:spLocks/>
              </p:cNvSpPr>
              <p:nvPr/>
            </p:nvSpPr>
            <p:spPr bwMode="auto">
              <a:xfrm>
                <a:off x="4093" y="2050"/>
                <a:ext cx="180" cy="74"/>
              </a:xfrm>
              <a:custGeom>
                <a:avLst/>
                <a:gdLst>
                  <a:gd name="T0" fmla="*/ 0 w 180"/>
                  <a:gd name="T1" fmla="*/ 0 h 74"/>
                  <a:gd name="T2" fmla="*/ 0 w 180"/>
                  <a:gd name="T3" fmla="*/ 74 h 74"/>
                  <a:gd name="T4" fmla="*/ 180 w 180"/>
                  <a:gd name="T5" fmla="*/ 74 h 74"/>
                  <a:gd name="T6" fmla="*/ 0 w 180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74">
                    <a:moveTo>
                      <a:pt x="0" y="0"/>
                    </a:moveTo>
                    <a:lnTo>
                      <a:pt x="0" y="74"/>
                    </a:lnTo>
                    <a:lnTo>
                      <a:pt x="180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6" name="Freeform 130"/>
              <p:cNvSpPr>
                <a:spLocks/>
              </p:cNvSpPr>
              <p:nvPr/>
            </p:nvSpPr>
            <p:spPr bwMode="auto">
              <a:xfrm>
                <a:off x="4093" y="2050"/>
                <a:ext cx="180" cy="74"/>
              </a:xfrm>
              <a:custGeom>
                <a:avLst/>
                <a:gdLst>
                  <a:gd name="T0" fmla="*/ 0 w 180"/>
                  <a:gd name="T1" fmla="*/ 0 h 74"/>
                  <a:gd name="T2" fmla="*/ 180 w 180"/>
                  <a:gd name="T3" fmla="*/ 0 h 74"/>
                  <a:gd name="T4" fmla="*/ 180 w 180"/>
                  <a:gd name="T5" fmla="*/ 74 h 74"/>
                  <a:gd name="T6" fmla="*/ 0 w 180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74">
                    <a:moveTo>
                      <a:pt x="0" y="0"/>
                    </a:moveTo>
                    <a:lnTo>
                      <a:pt x="180" y="0"/>
                    </a:lnTo>
                    <a:lnTo>
                      <a:pt x="18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7" name="Freeform 131"/>
              <p:cNvSpPr>
                <a:spLocks/>
              </p:cNvSpPr>
              <p:nvPr/>
            </p:nvSpPr>
            <p:spPr bwMode="auto">
              <a:xfrm>
                <a:off x="4093" y="2050"/>
                <a:ext cx="180" cy="74"/>
              </a:xfrm>
              <a:custGeom>
                <a:avLst/>
                <a:gdLst>
                  <a:gd name="T0" fmla="*/ 0 w 180"/>
                  <a:gd name="T1" fmla="*/ 0 h 74"/>
                  <a:gd name="T2" fmla="*/ 180 w 180"/>
                  <a:gd name="T3" fmla="*/ 0 h 74"/>
                  <a:gd name="T4" fmla="*/ 180 w 180"/>
                  <a:gd name="T5" fmla="*/ 74 h 74"/>
                  <a:gd name="T6" fmla="*/ 0 w 180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74">
                    <a:moveTo>
                      <a:pt x="0" y="0"/>
                    </a:moveTo>
                    <a:lnTo>
                      <a:pt x="180" y="0"/>
                    </a:lnTo>
                    <a:lnTo>
                      <a:pt x="180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8" name="Freeform 132"/>
              <p:cNvSpPr>
                <a:spLocks/>
              </p:cNvSpPr>
              <p:nvPr/>
            </p:nvSpPr>
            <p:spPr bwMode="auto">
              <a:xfrm>
                <a:off x="3757" y="2050"/>
                <a:ext cx="149" cy="74"/>
              </a:xfrm>
              <a:custGeom>
                <a:avLst/>
                <a:gdLst>
                  <a:gd name="T0" fmla="*/ 0 w 149"/>
                  <a:gd name="T1" fmla="*/ 0 h 74"/>
                  <a:gd name="T2" fmla="*/ 60 w 149"/>
                  <a:gd name="T3" fmla="*/ 74 h 74"/>
                  <a:gd name="T4" fmla="*/ 149 w 149"/>
                  <a:gd name="T5" fmla="*/ 74 h 74"/>
                  <a:gd name="T6" fmla="*/ 0 w 149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" h="74">
                    <a:moveTo>
                      <a:pt x="0" y="0"/>
                    </a:moveTo>
                    <a:lnTo>
                      <a:pt x="60" y="74"/>
                    </a:lnTo>
                    <a:lnTo>
                      <a:pt x="149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59" name="Freeform 133"/>
              <p:cNvSpPr>
                <a:spLocks/>
              </p:cNvSpPr>
              <p:nvPr/>
            </p:nvSpPr>
            <p:spPr bwMode="auto">
              <a:xfrm>
                <a:off x="3757" y="2050"/>
                <a:ext cx="149" cy="74"/>
              </a:xfrm>
              <a:custGeom>
                <a:avLst/>
                <a:gdLst>
                  <a:gd name="T0" fmla="*/ 0 w 149"/>
                  <a:gd name="T1" fmla="*/ 0 h 74"/>
                  <a:gd name="T2" fmla="*/ 60 w 149"/>
                  <a:gd name="T3" fmla="*/ 74 h 74"/>
                  <a:gd name="T4" fmla="*/ 149 w 149"/>
                  <a:gd name="T5" fmla="*/ 74 h 74"/>
                  <a:gd name="T6" fmla="*/ 0 w 149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" h="74">
                    <a:moveTo>
                      <a:pt x="0" y="0"/>
                    </a:moveTo>
                    <a:lnTo>
                      <a:pt x="60" y="74"/>
                    </a:lnTo>
                    <a:lnTo>
                      <a:pt x="149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0" name="Freeform 134"/>
              <p:cNvSpPr>
                <a:spLocks/>
              </p:cNvSpPr>
              <p:nvPr/>
            </p:nvSpPr>
            <p:spPr bwMode="auto">
              <a:xfrm>
                <a:off x="3757" y="2050"/>
                <a:ext cx="149" cy="74"/>
              </a:xfrm>
              <a:custGeom>
                <a:avLst/>
                <a:gdLst>
                  <a:gd name="T0" fmla="*/ 0 w 149"/>
                  <a:gd name="T1" fmla="*/ 0 h 74"/>
                  <a:gd name="T2" fmla="*/ 149 w 149"/>
                  <a:gd name="T3" fmla="*/ 0 h 74"/>
                  <a:gd name="T4" fmla="*/ 149 w 149"/>
                  <a:gd name="T5" fmla="*/ 74 h 74"/>
                  <a:gd name="T6" fmla="*/ 0 w 149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" h="74">
                    <a:moveTo>
                      <a:pt x="0" y="0"/>
                    </a:moveTo>
                    <a:lnTo>
                      <a:pt x="149" y="0"/>
                    </a:lnTo>
                    <a:lnTo>
                      <a:pt x="149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1" name="Freeform 135"/>
              <p:cNvSpPr>
                <a:spLocks/>
              </p:cNvSpPr>
              <p:nvPr/>
            </p:nvSpPr>
            <p:spPr bwMode="auto">
              <a:xfrm>
                <a:off x="3757" y="2050"/>
                <a:ext cx="149" cy="74"/>
              </a:xfrm>
              <a:custGeom>
                <a:avLst/>
                <a:gdLst>
                  <a:gd name="T0" fmla="*/ 0 w 149"/>
                  <a:gd name="T1" fmla="*/ 0 h 74"/>
                  <a:gd name="T2" fmla="*/ 149 w 149"/>
                  <a:gd name="T3" fmla="*/ 0 h 74"/>
                  <a:gd name="T4" fmla="*/ 149 w 149"/>
                  <a:gd name="T5" fmla="*/ 74 h 74"/>
                  <a:gd name="T6" fmla="*/ 0 w 149"/>
                  <a:gd name="T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" h="74">
                    <a:moveTo>
                      <a:pt x="0" y="0"/>
                    </a:moveTo>
                    <a:lnTo>
                      <a:pt x="149" y="0"/>
                    </a:lnTo>
                    <a:lnTo>
                      <a:pt x="149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2" name="Freeform 136"/>
              <p:cNvSpPr>
                <a:spLocks/>
              </p:cNvSpPr>
              <p:nvPr/>
            </p:nvSpPr>
            <p:spPr bwMode="auto">
              <a:xfrm>
                <a:off x="3817" y="2124"/>
                <a:ext cx="456" cy="4"/>
              </a:xfrm>
              <a:custGeom>
                <a:avLst/>
                <a:gdLst>
                  <a:gd name="T0" fmla="*/ 0 w 456"/>
                  <a:gd name="T1" fmla="*/ 0 h 4"/>
                  <a:gd name="T2" fmla="*/ 4 w 456"/>
                  <a:gd name="T3" fmla="*/ 4 h 4"/>
                  <a:gd name="T4" fmla="*/ 456 w 456"/>
                  <a:gd name="T5" fmla="*/ 4 h 4"/>
                  <a:gd name="T6" fmla="*/ 0 w 45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6" h="4">
                    <a:moveTo>
                      <a:pt x="0" y="0"/>
                    </a:moveTo>
                    <a:lnTo>
                      <a:pt x="4" y="4"/>
                    </a:lnTo>
                    <a:lnTo>
                      <a:pt x="45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3" name="Freeform 137"/>
              <p:cNvSpPr>
                <a:spLocks/>
              </p:cNvSpPr>
              <p:nvPr/>
            </p:nvSpPr>
            <p:spPr bwMode="auto">
              <a:xfrm>
                <a:off x="3817" y="2124"/>
                <a:ext cx="456" cy="4"/>
              </a:xfrm>
              <a:custGeom>
                <a:avLst/>
                <a:gdLst>
                  <a:gd name="T0" fmla="*/ 0 w 456"/>
                  <a:gd name="T1" fmla="*/ 0 h 4"/>
                  <a:gd name="T2" fmla="*/ 4 w 456"/>
                  <a:gd name="T3" fmla="*/ 4 h 4"/>
                  <a:gd name="T4" fmla="*/ 456 w 456"/>
                  <a:gd name="T5" fmla="*/ 4 h 4"/>
                  <a:gd name="T6" fmla="*/ 0 w 45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6" h="4">
                    <a:moveTo>
                      <a:pt x="0" y="0"/>
                    </a:moveTo>
                    <a:lnTo>
                      <a:pt x="4" y="4"/>
                    </a:lnTo>
                    <a:lnTo>
                      <a:pt x="456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4" name="Freeform 138"/>
              <p:cNvSpPr>
                <a:spLocks/>
              </p:cNvSpPr>
              <p:nvPr/>
            </p:nvSpPr>
            <p:spPr bwMode="auto">
              <a:xfrm>
                <a:off x="3817" y="2124"/>
                <a:ext cx="456" cy="4"/>
              </a:xfrm>
              <a:custGeom>
                <a:avLst/>
                <a:gdLst>
                  <a:gd name="T0" fmla="*/ 0 w 456"/>
                  <a:gd name="T1" fmla="*/ 0 h 4"/>
                  <a:gd name="T2" fmla="*/ 456 w 456"/>
                  <a:gd name="T3" fmla="*/ 0 h 4"/>
                  <a:gd name="T4" fmla="*/ 456 w 456"/>
                  <a:gd name="T5" fmla="*/ 4 h 4"/>
                  <a:gd name="T6" fmla="*/ 0 w 45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6" h="4">
                    <a:moveTo>
                      <a:pt x="0" y="0"/>
                    </a:moveTo>
                    <a:lnTo>
                      <a:pt x="456" y="0"/>
                    </a:lnTo>
                    <a:lnTo>
                      <a:pt x="45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5" name="Freeform 139"/>
              <p:cNvSpPr>
                <a:spLocks/>
              </p:cNvSpPr>
              <p:nvPr/>
            </p:nvSpPr>
            <p:spPr bwMode="auto">
              <a:xfrm>
                <a:off x="3817" y="2124"/>
                <a:ext cx="456" cy="4"/>
              </a:xfrm>
              <a:custGeom>
                <a:avLst/>
                <a:gdLst>
                  <a:gd name="T0" fmla="*/ 0 w 456"/>
                  <a:gd name="T1" fmla="*/ 0 h 4"/>
                  <a:gd name="T2" fmla="*/ 456 w 456"/>
                  <a:gd name="T3" fmla="*/ 0 h 4"/>
                  <a:gd name="T4" fmla="*/ 456 w 456"/>
                  <a:gd name="T5" fmla="*/ 4 h 4"/>
                  <a:gd name="T6" fmla="*/ 0 w 45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6" h="4">
                    <a:moveTo>
                      <a:pt x="0" y="0"/>
                    </a:moveTo>
                    <a:lnTo>
                      <a:pt x="456" y="0"/>
                    </a:lnTo>
                    <a:lnTo>
                      <a:pt x="456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6" name="Line 140"/>
              <p:cNvSpPr>
                <a:spLocks noChangeShapeType="1"/>
              </p:cNvSpPr>
              <p:nvPr/>
            </p:nvSpPr>
            <p:spPr bwMode="auto">
              <a:xfrm>
                <a:off x="4168" y="198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7" name="Line 141"/>
              <p:cNvSpPr>
                <a:spLocks noChangeShapeType="1"/>
              </p:cNvSpPr>
              <p:nvPr/>
            </p:nvSpPr>
            <p:spPr bwMode="auto">
              <a:xfrm>
                <a:off x="4173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8" name="Line 142"/>
              <p:cNvSpPr>
                <a:spLocks noChangeShapeType="1"/>
              </p:cNvSpPr>
              <p:nvPr/>
            </p:nvSpPr>
            <p:spPr bwMode="auto">
              <a:xfrm>
                <a:off x="4180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69" name="Line 143"/>
              <p:cNvSpPr>
                <a:spLocks noChangeShapeType="1"/>
              </p:cNvSpPr>
              <p:nvPr/>
            </p:nvSpPr>
            <p:spPr bwMode="auto">
              <a:xfrm>
                <a:off x="4187" y="198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0" name="Line 144"/>
              <p:cNvSpPr>
                <a:spLocks noChangeShapeType="1"/>
              </p:cNvSpPr>
              <p:nvPr/>
            </p:nvSpPr>
            <p:spPr bwMode="auto">
              <a:xfrm>
                <a:off x="4193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1" name="Line 145"/>
              <p:cNvSpPr>
                <a:spLocks noChangeShapeType="1"/>
              </p:cNvSpPr>
              <p:nvPr/>
            </p:nvSpPr>
            <p:spPr bwMode="auto">
              <a:xfrm>
                <a:off x="4200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2" name="Line 146"/>
              <p:cNvSpPr>
                <a:spLocks noChangeShapeType="1"/>
              </p:cNvSpPr>
              <p:nvPr/>
            </p:nvSpPr>
            <p:spPr bwMode="auto">
              <a:xfrm>
                <a:off x="4206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3" name="Line 147"/>
              <p:cNvSpPr>
                <a:spLocks noChangeShapeType="1"/>
              </p:cNvSpPr>
              <p:nvPr/>
            </p:nvSpPr>
            <p:spPr bwMode="auto">
              <a:xfrm>
                <a:off x="4213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4" name="Line 148"/>
              <p:cNvSpPr>
                <a:spLocks noChangeShapeType="1"/>
              </p:cNvSpPr>
              <p:nvPr/>
            </p:nvSpPr>
            <p:spPr bwMode="auto">
              <a:xfrm>
                <a:off x="4219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5" name="Line 149"/>
              <p:cNvSpPr>
                <a:spLocks noChangeShapeType="1"/>
              </p:cNvSpPr>
              <p:nvPr/>
            </p:nvSpPr>
            <p:spPr bwMode="auto">
              <a:xfrm>
                <a:off x="4226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6" name="Line 150"/>
              <p:cNvSpPr>
                <a:spLocks noChangeShapeType="1"/>
              </p:cNvSpPr>
              <p:nvPr/>
            </p:nvSpPr>
            <p:spPr bwMode="auto">
              <a:xfrm>
                <a:off x="4233" y="198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7" name="Line 151"/>
              <p:cNvSpPr>
                <a:spLocks noChangeShapeType="1"/>
              </p:cNvSpPr>
              <p:nvPr/>
            </p:nvSpPr>
            <p:spPr bwMode="auto">
              <a:xfrm>
                <a:off x="4239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8" name="Line 152"/>
              <p:cNvSpPr>
                <a:spLocks noChangeShapeType="1"/>
              </p:cNvSpPr>
              <p:nvPr/>
            </p:nvSpPr>
            <p:spPr bwMode="auto">
              <a:xfrm>
                <a:off x="4246" y="198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79" name="Line 153"/>
              <p:cNvSpPr>
                <a:spLocks noChangeShapeType="1"/>
              </p:cNvSpPr>
              <p:nvPr/>
            </p:nvSpPr>
            <p:spPr bwMode="auto">
              <a:xfrm>
                <a:off x="4168" y="198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0" name="Line 154"/>
              <p:cNvSpPr>
                <a:spLocks noChangeShapeType="1"/>
              </p:cNvSpPr>
              <p:nvPr/>
            </p:nvSpPr>
            <p:spPr bwMode="auto">
              <a:xfrm>
                <a:off x="4173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1" name="Line 155"/>
              <p:cNvSpPr>
                <a:spLocks noChangeShapeType="1"/>
              </p:cNvSpPr>
              <p:nvPr/>
            </p:nvSpPr>
            <p:spPr bwMode="auto">
              <a:xfrm>
                <a:off x="4180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2" name="Line 156"/>
              <p:cNvSpPr>
                <a:spLocks noChangeShapeType="1"/>
              </p:cNvSpPr>
              <p:nvPr/>
            </p:nvSpPr>
            <p:spPr bwMode="auto">
              <a:xfrm>
                <a:off x="4187" y="198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3" name="Line 157"/>
              <p:cNvSpPr>
                <a:spLocks noChangeShapeType="1"/>
              </p:cNvSpPr>
              <p:nvPr/>
            </p:nvSpPr>
            <p:spPr bwMode="auto">
              <a:xfrm>
                <a:off x="4193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4" name="Line 158"/>
              <p:cNvSpPr>
                <a:spLocks noChangeShapeType="1"/>
              </p:cNvSpPr>
              <p:nvPr/>
            </p:nvSpPr>
            <p:spPr bwMode="auto">
              <a:xfrm>
                <a:off x="4200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5" name="Line 159"/>
              <p:cNvSpPr>
                <a:spLocks noChangeShapeType="1"/>
              </p:cNvSpPr>
              <p:nvPr/>
            </p:nvSpPr>
            <p:spPr bwMode="auto">
              <a:xfrm>
                <a:off x="4206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6" name="Line 160"/>
              <p:cNvSpPr>
                <a:spLocks noChangeShapeType="1"/>
              </p:cNvSpPr>
              <p:nvPr/>
            </p:nvSpPr>
            <p:spPr bwMode="auto">
              <a:xfrm>
                <a:off x="4213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7" name="Line 161"/>
              <p:cNvSpPr>
                <a:spLocks noChangeShapeType="1"/>
              </p:cNvSpPr>
              <p:nvPr/>
            </p:nvSpPr>
            <p:spPr bwMode="auto">
              <a:xfrm>
                <a:off x="4219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8" name="Line 162"/>
              <p:cNvSpPr>
                <a:spLocks noChangeShapeType="1"/>
              </p:cNvSpPr>
              <p:nvPr/>
            </p:nvSpPr>
            <p:spPr bwMode="auto">
              <a:xfrm>
                <a:off x="4226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89" name="Line 163"/>
              <p:cNvSpPr>
                <a:spLocks noChangeShapeType="1"/>
              </p:cNvSpPr>
              <p:nvPr/>
            </p:nvSpPr>
            <p:spPr bwMode="auto">
              <a:xfrm>
                <a:off x="4233" y="198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0" name="Line 164"/>
              <p:cNvSpPr>
                <a:spLocks noChangeShapeType="1"/>
              </p:cNvSpPr>
              <p:nvPr/>
            </p:nvSpPr>
            <p:spPr bwMode="auto">
              <a:xfrm>
                <a:off x="4239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1" name="Line 165"/>
              <p:cNvSpPr>
                <a:spLocks noChangeShapeType="1"/>
              </p:cNvSpPr>
              <p:nvPr/>
            </p:nvSpPr>
            <p:spPr bwMode="auto">
              <a:xfrm>
                <a:off x="4246" y="198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2" name="Line 166"/>
              <p:cNvSpPr>
                <a:spLocks noChangeShapeType="1"/>
              </p:cNvSpPr>
              <p:nvPr/>
            </p:nvSpPr>
            <p:spPr bwMode="auto">
              <a:xfrm>
                <a:off x="4168" y="199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3" name="Line 167"/>
              <p:cNvSpPr>
                <a:spLocks noChangeShapeType="1"/>
              </p:cNvSpPr>
              <p:nvPr/>
            </p:nvSpPr>
            <p:spPr bwMode="auto">
              <a:xfrm>
                <a:off x="4173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4" name="Line 168"/>
              <p:cNvSpPr>
                <a:spLocks noChangeShapeType="1"/>
              </p:cNvSpPr>
              <p:nvPr/>
            </p:nvSpPr>
            <p:spPr bwMode="auto">
              <a:xfrm>
                <a:off x="4180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5" name="Line 169"/>
              <p:cNvSpPr>
                <a:spLocks noChangeShapeType="1"/>
              </p:cNvSpPr>
              <p:nvPr/>
            </p:nvSpPr>
            <p:spPr bwMode="auto">
              <a:xfrm>
                <a:off x="4187" y="199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6" name="Line 170"/>
              <p:cNvSpPr>
                <a:spLocks noChangeShapeType="1"/>
              </p:cNvSpPr>
              <p:nvPr/>
            </p:nvSpPr>
            <p:spPr bwMode="auto">
              <a:xfrm>
                <a:off x="4193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7" name="Line 171"/>
              <p:cNvSpPr>
                <a:spLocks noChangeShapeType="1"/>
              </p:cNvSpPr>
              <p:nvPr/>
            </p:nvSpPr>
            <p:spPr bwMode="auto">
              <a:xfrm>
                <a:off x="4200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8" name="Line 172"/>
              <p:cNvSpPr>
                <a:spLocks noChangeShapeType="1"/>
              </p:cNvSpPr>
              <p:nvPr/>
            </p:nvSpPr>
            <p:spPr bwMode="auto">
              <a:xfrm>
                <a:off x="4206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99" name="Line 173"/>
              <p:cNvSpPr>
                <a:spLocks noChangeShapeType="1"/>
              </p:cNvSpPr>
              <p:nvPr/>
            </p:nvSpPr>
            <p:spPr bwMode="auto">
              <a:xfrm>
                <a:off x="4213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0" name="Line 174"/>
              <p:cNvSpPr>
                <a:spLocks noChangeShapeType="1"/>
              </p:cNvSpPr>
              <p:nvPr/>
            </p:nvSpPr>
            <p:spPr bwMode="auto">
              <a:xfrm>
                <a:off x="4219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1" name="Line 175"/>
              <p:cNvSpPr>
                <a:spLocks noChangeShapeType="1"/>
              </p:cNvSpPr>
              <p:nvPr/>
            </p:nvSpPr>
            <p:spPr bwMode="auto">
              <a:xfrm>
                <a:off x="4226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2" name="Line 176"/>
              <p:cNvSpPr>
                <a:spLocks noChangeShapeType="1"/>
              </p:cNvSpPr>
              <p:nvPr/>
            </p:nvSpPr>
            <p:spPr bwMode="auto">
              <a:xfrm>
                <a:off x="4233" y="199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3" name="Line 177"/>
              <p:cNvSpPr>
                <a:spLocks noChangeShapeType="1"/>
              </p:cNvSpPr>
              <p:nvPr/>
            </p:nvSpPr>
            <p:spPr bwMode="auto">
              <a:xfrm>
                <a:off x="4239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4" name="Line 178"/>
              <p:cNvSpPr>
                <a:spLocks noChangeShapeType="1"/>
              </p:cNvSpPr>
              <p:nvPr/>
            </p:nvSpPr>
            <p:spPr bwMode="auto">
              <a:xfrm>
                <a:off x="4246" y="199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5" name="Line 179"/>
              <p:cNvSpPr>
                <a:spLocks noChangeShapeType="1"/>
              </p:cNvSpPr>
              <p:nvPr/>
            </p:nvSpPr>
            <p:spPr bwMode="auto">
              <a:xfrm>
                <a:off x="4168" y="200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6" name="Line 180"/>
              <p:cNvSpPr>
                <a:spLocks noChangeShapeType="1"/>
              </p:cNvSpPr>
              <p:nvPr/>
            </p:nvSpPr>
            <p:spPr bwMode="auto">
              <a:xfrm>
                <a:off x="4173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7" name="Line 181"/>
              <p:cNvSpPr>
                <a:spLocks noChangeShapeType="1"/>
              </p:cNvSpPr>
              <p:nvPr/>
            </p:nvSpPr>
            <p:spPr bwMode="auto">
              <a:xfrm>
                <a:off x="4180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8" name="Line 182"/>
              <p:cNvSpPr>
                <a:spLocks noChangeShapeType="1"/>
              </p:cNvSpPr>
              <p:nvPr/>
            </p:nvSpPr>
            <p:spPr bwMode="auto">
              <a:xfrm>
                <a:off x="4187" y="200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09" name="Line 183"/>
              <p:cNvSpPr>
                <a:spLocks noChangeShapeType="1"/>
              </p:cNvSpPr>
              <p:nvPr/>
            </p:nvSpPr>
            <p:spPr bwMode="auto">
              <a:xfrm>
                <a:off x="4193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0" name="Line 184"/>
              <p:cNvSpPr>
                <a:spLocks noChangeShapeType="1"/>
              </p:cNvSpPr>
              <p:nvPr/>
            </p:nvSpPr>
            <p:spPr bwMode="auto">
              <a:xfrm>
                <a:off x="4200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1" name="Line 185"/>
              <p:cNvSpPr>
                <a:spLocks noChangeShapeType="1"/>
              </p:cNvSpPr>
              <p:nvPr/>
            </p:nvSpPr>
            <p:spPr bwMode="auto">
              <a:xfrm>
                <a:off x="4206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2" name="Line 186"/>
              <p:cNvSpPr>
                <a:spLocks noChangeShapeType="1"/>
              </p:cNvSpPr>
              <p:nvPr/>
            </p:nvSpPr>
            <p:spPr bwMode="auto">
              <a:xfrm>
                <a:off x="4213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3" name="Line 187"/>
              <p:cNvSpPr>
                <a:spLocks noChangeShapeType="1"/>
              </p:cNvSpPr>
              <p:nvPr/>
            </p:nvSpPr>
            <p:spPr bwMode="auto">
              <a:xfrm>
                <a:off x="4219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4" name="Line 188"/>
              <p:cNvSpPr>
                <a:spLocks noChangeShapeType="1"/>
              </p:cNvSpPr>
              <p:nvPr/>
            </p:nvSpPr>
            <p:spPr bwMode="auto">
              <a:xfrm>
                <a:off x="4226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5" name="Line 189"/>
              <p:cNvSpPr>
                <a:spLocks noChangeShapeType="1"/>
              </p:cNvSpPr>
              <p:nvPr/>
            </p:nvSpPr>
            <p:spPr bwMode="auto">
              <a:xfrm>
                <a:off x="4233" y="200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6" name="Line 190"/>
              <p:cNvSpPr>
                <a:spLocks noChangeShapeType="1"/>
              </p:cNvSpPr>
              <p:nvPr/>
            </p:nvSpPr>
            <p:spPr bwMode="auto">
              <a:xfrm>
                <a:off x="4239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7" name="Line 191"/>
              <p:cNvSpPr>
                <a:spLocks noChangeShapeType="1"/>
              </p:cNvSpPr>
              <p:nvPr/>
            </p:nvSpPr>
            <p:spPr bwMode="auto">
              <a:xfrm>
                <a:off x="4246" y="200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8" name="Line 192"/>
              <p:cNvSpPr>
                <a:spLocks noChangeShapeType="1"/>
              </p:cNvSpPr>
              <p:nvPr/>
            </p:nvSpPr>
            <p:spPr bwMode="auto">
              <a:xfrm>
                <a:off x="4168" y="200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19" name="Line 193"/>
              <p:cNvSpPr>
                <a:spLocks noChangeShapeType="1"/>
              </p:cNvSpPr>
              <p:nvPr/>
            </p:nvSpPr>
            <p:spPr bwMode="auto">
              <a:xfrm>
                <a:off x="4173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0" name="Line 194"/>
              <p:cNvSpPr>
                <a:spLocks noChangeShapeType="1"/>
              </p:cNvSpPr>
              <p:nvPr/>
            </p:nvSpPr>
            <p:spPr bwMode="auto">
              <a:xfrm>
                <a:off x="4180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1" name="Line 195"/>
              <p:cNvSpPr>
                <a:spLocks noChangeShapeType="1"/>
              </p:cNvSpPr>
              <p:nvPr/>
            </p:nvSpPr>
            <p:spPr bwMode="auto">
              <a:xfrm>
                <a:off x="4187" y="200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2" name="Line 196"/>
              <p:cNvSpPr>
                <a:spLocks noChangeShapeType="1"/>
              </p:cNvSpPr>
              <p:nvPr/>
            </p:nvSpPr>
            <p:spPr bwMode="auto">
              <a:xfrm>
                <a:off x="4193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3" name="Line 197"/>
              <p:cNvSpPr>
                <a:spLocks noChangeShapeType="1"/>
              </p:cNvSpPr>
              <p:nvPr/>
            </p:nvSpPr>
            <p:spPr bwMode="auto">
              <a:xfrm>
                <a:off x="4200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4" name="Line 198"/>
              <p:cNvSpPr>
                <a:spLocks noChangeShapeType="1"/>
              </p:cNvSpPr>
              <p:nvPr/>
            </p:nvSpPr>
            <p:spPr bwMode="auto">
              <a:xfrm>
                <a:off x="4206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5" name="Line 199"/>
              <p:cNvSpPr>
                <a:spLocks noChangeShapeType="1"/>
              </p:cNvSpPr>
              <p:nvPr/>
            </p:nvSpPr>
            <p:spPr bwMode="auto">
              <a:xfrm>
                <a:off x="4213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6" name="Line 200"/>
              <p:cNvSpPr>
                <a:spLocks noChangeShapeType="1"/>
              </p:cNvSpPr>
              <p:nvPr/>
            </p:nvSpPr>
            <p:spPr bwMode="auto">
              <a:xfrm>
                <a:off x="4219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7" name="Line 201"/>
              <p:cNvSpPr>
                <a:spLocks noChangeShapeType="1"/>
              </p:cNvSpPr>
              <p:nvPr/>
            </p:nvSpPr>
            <p:spPr bwMode="auto">
              <a:xfrm>
                <a:off x="4226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8" name="Line 202"/>
              <p:cNvSpPr>
                <a:spLocks noChangeShapeType="1"/>
              </p:cNvSpPr>
              <p:nvPr/>
            </p:nvSpPr>
            <p:spPr bwMode="auto">
              <a:xfrm>
                <a:off x="4233" y="200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29" name="Line 203"/>
              <p:cNvSpPr>
                <a:spLocks noChangeShapeType="1"/>
              </p:cNvSpPr>
              <p:nvPr/>
            </p:nvSpPr>
            <p:spPr bwMode="auto">
              <a:xfrm>
                <a:off x="4239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30" name="Line 204"/>
              <p:cNvSpPr>
                <a:spLocks noChangeShapeType="1"/>
              </p:cNvSpPr>
              <p:nvPr/>
            </p:nvSpPr>
            <p:spPr bwMode="auto">
              <a:xfrm>
                <a:off x="4246" y="200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6" name="Group 406"/>
            <p:cNvGrpSpPr>
              <a:grpSpLocks/>
            </p:cNvGrpSpPr>
            <p:nvPr/>
          </p:nvGrpSpPr>
          <p:grpSpPr bwMode="auto">
            <a:xfrm>
              <a:off x="3755" y="2015"/>
              <a:ext cx="518" cy="46"/>
              <a:chOff x="3755" y="2015"/>
              <a:chExt cx="518" cy="46"/>
            </a:xfrm>
          </p:grpSpPr>
          <p:sp>
            <p:nvSpPr>
              <p:cNvPr id="11031" name="Line 206"/>
              <p:cNvSpPr>
                <a:spLocks noChangeShapeType="1"/>
              </p:cNvSpPr>
              <p:nvPr/>
            </p:nvSpPr>
            <p:spPr bwMode="auto">
              <a:xfrm>
                <a:off x="4168" y="201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2" name="Line 207"/>
              <p:cNvSpPr>
                <a:spLocks noChangeShapeType="1"/>
              </p:cNvSpPr>
              <p:nvPr/>
            </p:nvSpPr>
            <p:spPr bwMode="auto">
              <a:xfrm>
                <a:off x="4173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3" name="Line 208"/>
              <p:cNvSpPr>
                <a:spLocks noChangeShapeType="1"/>
              </p:cNvSpPr>
              <p:nvPr/>
            </p:nvSpPr>
            <p:spPr bwMode="auto">
              <a:xfrm>
                <a:off x="4180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4" name="Line 209"/>
              <p:cNvSpPr>
                <a:spLocks noChangeShapeType="1"/>
              </p:cNvSpPr>
              <p:nvPr/>
            </p:nvSpPr>
            <p:spPr bwMode="auto">
              <a:xfrm>
                <a:off x="4187" y="201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5" name="Line 210"/>
              <p:cNvSpPr>
                <a:spLocks noChangeShapeType="1"/>
              </p:cNvSpPr>
              <p:nvPr/>
            </p:nvSpPr>
            <p:spPr bwMode="auto">
              <a:xfrm>
                <a:off x="4193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6" name="Line 211"/>
              <p:cNvSpPr>
                <a:spLocks noChangeShapeType="1"/>
              </p:cNvSpPr>
              <p:nvPr/>
            </p:nvSpPr>
            <p:spPr bwMode="auto">
              <a:xfrm>
                <a:off x="4200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7" name="Line 212"/>
              <p:cNvSpPr>
                <a:spLocks noChangeShapeType="1"/>
              </p:cNvSpPr>
              <p:nvPr/>
            </p:nvSpPr>
            <p:spPr bwMode="auto">
              <a:xfrm>
                <a:off x="4206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8" name="Line 213"/>
              <p:cNvSpPr>
                <a:spLocks noChangeShapeType="1"/>
              </p:cNvSpPr>
              <p:nvPr/>
            </p:nvSpPr>
            <p:spPr bwMode="auto">
              <a:xfrm>
                <a:off x="4213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9" name="Line 214"/>
              <p:cNvSpPr>
                <a:spLocks noChangeShapeType="1"/>
              </p:cNvSpPr>
              <p:nvPr/>
            </p:nvSpPr>
            <p:spPr bwMode="auto">
              <a:xfrm>
                <a:off x="4219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0" name="Line 215"/>
              <p:cNvSpPr>
                <a:spLocks noChangeShapeType="1"/>
              </p:cNvSpPr>
              <p:nvPr/>
            </p:nvSpPr>
            <p:spPr bwMode="auto">
              <a:xfrm>
                <a:off x="4226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1" name="Line 216"/>
              <p:cNvSpPr>
                <a:spLocks noChangeShapeType="1"/>
              </p:cNvSpPr>
              <p:nvPr/>
            </p:nvSpPr>
            <p:spPr bwMode="auto">
              <a:xfrm>
                <a:off x="4233" y="201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2" name="Line 217"/>
              <p:cNvSpPr>
                <a:spLocks noChangeShapeType="1"/>
              </p:cNvSpPr>
              <p:nvPr/>
            </p:nvSpPr>
            <p:spPr bwMode="auto">
              <a:xfrm>
                <a:off x="4239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3" name="Line 218"/>
              <p:cNvSpPr>
                <a:spLocks noChangeShapeType="1"/>
              </p:cNvSpPr>
              <p:nvPr/>
            </p:nvSpPr>
            <p:spPr bwMode="auto">
              <a:xfrm>
                <a:off x="4246" y="201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4" name="Line 219"/>
              <p:cNvSpPr>
                <a:spLocks noChangeShapeType="1"/>
              </p:cNvSpPr>
              <p:nvPr/>
            </p:nvSpPr>
            <p:spPr bwMode="auto">
              <a:xfrm>
                <a:off x="4168" y="202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5" name="Line 220"/>
              <p:cNvSpPr>
                <a:spLocks noChangeShapeType="1"/>
              </p:cNvSpPr>
              <p:nvPr/>
            </p:nvSpPr>
            <p:spPr bwMode="auto">
              <a:xfrm>
                <a:off x="4173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6" name="Line 221"/>
              <p:cNvSpPr>
                <a:spLocks noChangeShapeType="1"/>
              </p:cNvSpPr>
              <p:nvPr/>
            </p:nvSpPr>
            <p:spPr bwMode="auto">
              <a:xfrm>
                <a:off x="4180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7" name="Line 222"/>
              <p:cNvSpPr>
                <a:spLocks noChangeShapeType="1"/>
              </p:cNvSpPr>
              <p:nvPr/>
            </p:nvSpPr>
            <p:spPr bwMode="auto">
              <a:xfrm>
                <a:off x="4187" y="202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8" name="Line 223"/>
              <p:cNvSpPr>
                <a:spLocks noChangeShapeType="1"/>
              </p:cNvSpPr>
              <p:nvPr/>
            </p:nvSpPr>
            <p:spPr bwMode="auto">
              <a:xfrm>
                <a:off x="4193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49" name="Line 224"/>
              <p:cNvSpPr>
                <a:spLocks noChangeShapeType="1"/>
              </p:cNvSpPr>
              <p:nvPr/>
            </p:nvSpPr>
            <p:spPr bwMode="auto">
              <a:xfrm>
                <a:off x="4200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0" name="Line 225"/>
              <p:cNvSpPr>
                <a:spLocks noChangeShapeType="1"/>
              </p:cNvSpPr>
              <p:nvPr/>
            </p:nvSpPr>
            <p:spPr bwMode="auto">
              <a:xfrm>
                <a:off x="4206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1" name="Line 226"/>
              <p:cNvSpPr>
                <a:spLocks noChangeShapeType="1"/>
              </p:cNvSpPr>
              <p:nvPr/>
            </p:nvSpPr>
            <p:spPr bwMode="auto">
              <a:xfrm>
                <a:off x="4213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2" name="Line 227"/>
              <p:cNvSpPr>
                <a:spLocks noChangeShapeType="1"/>
              </p:cNvSpPr>
              <p:nvPr/>
            </p:nvSpPr>
            <p:spPr bwMode="auto">
              <a:xfrm>
                <a:off x="4219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3" name="Line 228"/>
              <p:cNvSpPr>
                <a:spLocks noChangeShapeType="1"/>
              </p:cNvSpPr>
              <p:nvPr/>
            </p:nvSpPr>
            <p:spPr bwMode="auto">
              <a:xfrm>
                <a:off x="4226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4" name="Line 229"/>
              <p:cNvSpPr>
                <a:spLocks noChangeShapeType="1"/>
              </p:cNvSpPr>
              <p:nvPr/>
            </p:nvSpPr>
            <p:spPr bwMode="auto">
              <a:xfrm>
                <a:off x="4233" y="2022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5" name="Line 230"/>
              <p:cNvSpPr>
                <a:spLocks noChangeShapeType="1"/>
              </p:cNvSpPr>
              <p:nvPr/>
            </p:nvSpPr>
            <p:spPr bwMode="auto">
              <a:xfrm>
                <a:off x="4239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6" name="Line 231"/>
              <p:cNvSpPr>
                <a:spLocks noChangeShapeType="1"/>
              </p:cNvSpPr>
              <p:nvPr/>
            </p:nvSpPr>
            <p:spPr bwMode="auto">
              <a:xfrm>
                <a:off x="4246" y="2022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7" name="Line 232"/>
              <p:cNvSpPr>
                <a:spLocks noChangeShapeType="1"/>
              </p:cNvSpPr>
              <p:nvPr/>
            </p:nvSpPr>
            <p:spPr bwMode="auto">
              <a:xfrm>
                <a:off x="4168" y="202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8" name="Line 233"/>
              <p:cNvSpPr>
                <a:spLocks noChangeShapeType="1"/>
              </p:cNvSpPr>
              <p:nvPr/>
            </p:nvSpPr>
            <p:spPr bwMode="auto">
              <a:xfrm>
                <a:off x="4173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59" name="Line 234"/>
              <p:cNvSpPr>
                <a:spLocks noChangeShapeType="1"/>
              </p:cNvSpPr>
              <p:nvPr/>
            </p:nvSpPr>
            <p:spPr bwMode="auto">
              <a:xfrm>
                <a:off x="4180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0" name="Line 235"/>
              <p:cNvSpPr>
                <a:spLocks noChangeShapeType="1"/>
              </p:cNvSpPr>
              <p:nvPr/>
            </p:nvSpPr>
            <p:spPr bwMode="auto">
              <a:xfrm>
                <a:off x="4187" y="202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1" name="Line 236"/>
              <p:cNvSpPr>
                <a:spLocks noChangeShapeType="1"/>
              </p:cNvSpPr>
              <p:nvPr/>
            </p:nvSpPr>
            <p:spPr bwMode="auto">
              <a:xfrm>
                <a:off x="4193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2" name="Line 237"/>
              <p:cNvSpPr>
                <a:spLocks noChangeShapeType="1"/>
              </p:cNvSpPr>
              <p:nvPr/>
            </p:nvSpPr>
            <p:spPr bwMode="auto">
              <a:xfrm>
                <a:off x="4200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3" name="Line 238"/>
              <p:cNvSpPr>
                <a:spLocks noChangeShapeType="1"/>
              </p:cNvSpPr>
              <p:nvPr/>
            </p:nvSpPr>
            <p:spPr bwMode="auto">
              <a:xfrm>
                <a:off x="4206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4" name="Line 239"/>
              <p:cNvSpPr>
                <a:spLocks noChangeShapeType="1"/>
              </p:cNvSpPr>
              <p:nvPr/>
            </p:nvSpPr>
            <p:spPr bwMode="auto">
              <a:xfrm>
                <a:off x="4213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5" name="Line 240"/>
              <p:cNvSpPr>
                <a:spLocks noChangeShapeType="1"/>
              </p:cNvSpPr>
              <p:nvPr/>
            </p:nvSpPr>
            <p:spPr bwMode="auto">
              <a:xfrm>
                <a:off x="4219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6" name="Line 241"/>
              <p:cNvSpPr>
                <a:spLocks noChangeShapeType="1"/>
              </p:cNvSpPr>
              <p:nvPr/>
            </p:nvSpPr>
            <p:spPr bwMode="auto">
              <a:xfrm>
                <a:off x="4226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7" name="Line 242"/>
              <p:cNvSpPr>
                <a:spLocks noChangeShapeType="1"/>
              </p:cNvSpPr>
              <p:nvPr/>
            </p:nvSpPr>
            <p:spPr bwMode="auto">
              <a:xfrm>
                <a:off x="4233" y="202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8" name="Line 243"/>
              <p:cNvSpPr>
                <a:spLocks noChangeShapeType="1"/>
              </p:cNvSpPr>
              <p:nvPr/>
            </p:nvSpPr>
            <p:spPr bwMode="auto">
              <a:xfrm>
                <a:off x="4239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69" name="Line 244"/>
              <p:cNvSpPr>
                <a:spLocks noChangeShapeType="1"/>
              </p:cNvSpPr>
              <p:nvPr/>
            </p:nvSpPr>
            <p:spPr bwMode="auto">
              <a:xfrm>
                <a:off x="4246" y="202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0" name="Line 245"/>
              <p:cNvSpPr>
                <a:spLocks noChangeShapeType="1"/>
              </p:cNvSpPr>
              <p:nvPr/>
            </p:nvSpPr>
            <p:spPr bwMode="auto">
              <a:xfrm>
                <a:off x="4168" y="203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1" name="Line 246"/>
              <p:cNvSpPr>
                <a:spLocks noChangeShapeType="1"/>
              </p:cNvSpPr>
              <p:nvPr/>
            </p:nvSpPr>
            <p:spPr bwMode="auto">
              <a:xfrm>
                <a:off x="4173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2" name="Line 247"/>
              <p:cNvSpPr>
                <a:spLocks noChangeShapeType="1"/>
              </p:cNvSpPr>
              <p:nvPr/>
            </p:nvSpPr>
            <p:spPr bwMode="auto">
              <a:xfrm>
                <a:off x="4180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3" name="Line 248"/>
              <p:cNvSpPr>
                <a:spLocks noChangeShapeType="1"/>
              </p:cNvSpPr>
              <p:nvPr/>
            </p:nvSpPr>
            <p:spPr bwMode="auto">
              <a:xfrm>
                <a:off x="4187" y="203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4" name="Line 249"/>
              <p:cNvSpPr>
                <a:spLocks noChangeShapeType="1"/>
              </p:cNvSpPr>
              <p:nvPr/>
            </p:nvSpPr>
            <p:spPr bwMode="auto">
              <a:xfrm>
                <a:off x="4193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5" name="Line 250"/>
              <p:cNvSpPr>
                <a:spLocks noChangeShapeType="1"/>
              </p:cNvSpPr>
              <p:nvPr/>
            </p:nvSpPr>
            <p:spPr bwMode="auto">
              <a:xfrm>
                <a:off x="4200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6" name="Line 251"/>
              <p:cNvSpPr>
                <a:spLocks noChangeShapeType="1"/>
              </p:cNvSpPr>
              <p:nvPr/>
            </p:nvSpPr>
            <p:spPr bwMode="auto">
              <a:xfrm>
                <a:off x="4206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7" name="Line 252"/>
              <p:cNvSpPr>
                <a:spLocks noChangeShapeType="1"/>
              </p:cNvSpPr>
              <p:nvPr/>
            </p:nvSpPr>
            <p:spPr bwMode="auto">
              <a:xfrm>
                <a:off x="4213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8" name="Line 253"/>
              <p:cNvSpPr>
                <a:spLocks noChangeShapeType="1"/>
              </p:cNvSpPr>
              <p:nvPr/>
            </p:nvSpPr>
            <p:spPr bwMode="auto">
              <a:xfrm>
                <a:off x="4219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79" name="Line 254"/>
              <p:cNvSpPr>
                <a:spLocks noChangeShapeType="1"/>
              </p:cNvSpPr>
              <p:nvPr/>
            </p:nvSpPr>
            <p:spPr bwMode="auto">
              <a:xfrm>
                <a:off x="4226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0" name="Line 255"/>
              <p:cNvSpPr>
                <a:spLocks noChangeShapeType="1"/>
              </p:cNvSpPr>
              <p:nvPr/>
            </p:nvSpPr>
            <p:spPr bwMode="auto">
              <a:xfrm>
                <a:off x="4233" y="2035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1" name="Line 256"/>
              <p:cNvSpPr>
                <a:spLocks noChangeShapeType="1"/>
              </p:cNvSpPr>
              <p:nvPr/>
            </p:nvSpPr>
            <p:spPr bwMode="auto">
              <a:xfrm>
                <a:off x="4239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2" name="Line 257"/>
              <p:cNvSpPr>
                <a:spLocks noChangeShapeType="1"/>
              </p:cNvSpPr>
              <p:nvPr/>
            </p:nvSpPr>
            <p:spPr bwMode="auto">
              <a:xfrm>
                <a:off x="4246" y="2035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3" name="Line 258"/>
              <p:cNvSpPr>
                <a:spLocks noChangeShapeType="1"/>
              </p:cNvSpPr>
              <p:nvPr/>
            </p:nvSpPr>
            <p:spPr bwMode="auto">
              <a:xfrm>
                <a:off x="4168" y="204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4" name="Line 259"/>
              <p:cNvSpPr>
                <a:spLocks noChangeShapeType="1"/>
              </p:cNvSpPr>
              <p:nvPr/>
            </p:nvSpPr>
            <p:spPr bwMode="auto">
              <a:xfrm>
                <a:off x="4173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5" name="Line 260"/>
              <p:cNvSpPr>
                <a:spLocks noChangeShapeType="1"/>
              </p:cNvSpPr>
              <p:nvPr/>
            </p:nvSpPr>
            <p:spPr bwMode="auto">
              <a:xfrm>
                <a:off x="4180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6" name="Line 261"/>
              <p:cNvSpPr>
                <a:spLocks noChangeShapeType="1"/>
              </p:cNvSpPr>
              <p:nvPr/>
            </p:nvSpPr>
            <p:spPr bwMode="auto">
              <a:xfrm>
                <a:off x="4187" y="204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7" name="Line 262"/>
              <p:cNvSpPr>
                <a:spLocks noChangeShapeType="1"/>
              </p:cNvSpPr>
              <p:nvPr/>
            </p:nvSpPr>
            <p:spPr bwMode="auto">
              <a:xfrm>
                <a:off x="4193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8" name="Line 263"/>
              <p:cNvSpPr>
                <a:spLocks noChangeShapeType="1"/>
              </p:cNvSpPr>
              <p:nvPr/>
            </p:nvSpPr>
            <p:spPr bwMode="auto">
              <a:xfrm>
                <a:off x="4200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89" name="Line 264"/>
              <p:cNvSpPr>
                <a:spLocks noChangeShapeType="1"/>
              </p:cNvSpPr>
              <p:nvPr/>
            </p:nvSpPr>
            <p:spPr bwMode="auto">
              <a:xfrm>
                <a:off x="4206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0" name="Line 265"/>
              <p:cNvSpPr>
                <a:spLocks noChangeShapeType="1"/>
              </p:cNvSpPr>
              <p:nvPr/>
            </p:nvSpPr>
            <p:spPr bwMode="auto">
              <a:xfrm>
                <a:off x="4213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1" name="Line 266"/>
              <p:cNvSpPr>
                <a:spLocks noChangeShapeType="1"/>
              </p:cNvSpPr>
              <p:nvPr/>
            </p:nvSpPr>
            <p:spPr bwMode="auto">
              <a:xfrm>
                <a:off x="4219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2" name="Line 267"/>
              <p:cNvSpPr>
                <a:spLocks noChangeShapeType="1"/>
              </p:cNvSpPr>
              <p:nvPr/>
            </p:nvSpPr>
            <p:spPr bwMode="auto">
              <a:xfrm>
                <a:off x="4226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3" name="Line 268"/>
              <p:cNvSpPr>
                <a:spLocks noChangeShapeType="1"/>
              </p:cNvSpPr>
              <p:nvPr/>
            </p:nvSpPr>
            <p:spPr bwMode="auto">
              <a:xfrm>
                <a:off x="4233" y="204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4" name="Line 269"/>
              <p:cNvSpPr>
                <a:spLocks noChangeShapeType="1"/>
              </p:cNvSpPr>
              <p:nvPr/>
            </p:nvSpPr>
            <p:spPr bwMode="auto">
              <a:xfrm>
                <a:off x="4239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5" name="Line 270"/>
              <p:cNvSpPr>
                <a:spLocks noChangeShapeType="1"/>
              </p:cNvSpPr>
              <p:nvPr/>
            </p:nvSpPr>
            <p:spPr bwMode="auto">
              <a:xfrm>
                <a:off x="4246" y="204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6" name="Line 271"/>
              <p:cNvSpPr>
                <a:spLocks noChangeShapeType="1"/>
              </p:cNvSpPr>
              <p:nvPr/>
            </p:nvSpPr>
            <p:spPr bwMode="auto">
              <a:xfrm>
                <a:off x="3755" y="2048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7" name="Line 272"/>
              <p:cNvSpPr>
                <a:spLocks noChangeShapeType="1"/>
              </p:cNvSpPr>
              <p:nvPr/>
            </p:nvSpPr>
            <p:spPr bwMode="auto">
              <a:xfrm>
                <a:off x="375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8" name="Line 273"/>
              <p:cNvSpPr>
                <a:spLocks noChangeShapeType="1"/>
              </p:cNvSpPr>
              <p:nvPr/>
            </p:nvSpPr>
            <p:spPr bwMode="auto">
              <a:xfrm>
                <a:off x="3766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99" name="Line 274"/>
              <p:cNvSpPr>
                <a:spLocks noChangeShapeType="1"/>
              </p:cNvSpPr>
              <p:nvPr/>
            </p:nvSpPr>
            <p:spPr bwMode="auto">
              <a:xfrm>
                <a:off x="3772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0" name="Line 275"/>
              <p:cNvSpPr>
                <a:spLocks noChangeShapeType="1"/>
              </p:cNvSpPr>
              <p:nvPr/>
            </p:nvSpPr>
            <p:spPr bwMode="auto">
              <a:xfrm>
                <a:off x="377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1" name="Line 276"/>
              <p:cNvSpPr>
                <a:spLocks noChangeShapeType="1"/>
              </p:cNvSpPr>
              <p:nvPr/>
            </p:nvSpPr>
            <p:spPr bwMode="auto">
              <a:xfrm>
                <a:off x="3786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2" name="Line 277"/>
              <p:cNvSpPr>
                <a:spLocks noChangeShapeType="1"/>
              </p:cNvSpPr>
              <p:nvPr/>
            </p:nvSpPr>
            <p:spPr bwMode="auto">
              <a:xfrm>
                <a:off x="3792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3" name="Line 278"/>
              <p:cNvSpPr>
                <a:spLocks noChangeShapeType="1"/>
              </p:cNvSpPr>
              <p:nvPr/>
            </p:nvSpPr>
            <p:spPr bwMode="auto">
              <a:xfrm>
                <a:off x="379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4" name="Line 279"/>
              <p:cNvSpPr>
                <a:spLocks noChangeShapeType="1"/>
              </p:cNvSpPr>
              <p:nvPr/>
            </p:nvSpPr>
            <p:spPr bwMode="auto">
              <a:xfrm>
                <a:off x="3805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5" name="Line 280"/>
              <p:cNvSpPr>
                <a:spLocks noChangeShapeType="1"/>
              </p:cNvSpPr>
              <p:nvPr/>
            </p:nvSpPr>
            <p:spPr bwMode="auto">
              <a:xfrm>
                <a:off x="3812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6" name="Line 281"/>
              <p:cNvSpPr>
                <a:spLocks noChangeShapeType="1"/>
              </p:cNvSpPr>
              <p:nvPr/>
            </p:nvSpPr>
            <p:spPr bwMode="auto">
              <a:xfrm>
                <a:off x="3818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7" name="Line 282"/>
              <p:cNvSpPr>
                <a:spLocks noChangeShapeType="1"/>
              </p:cNvSpPr>
              <p:nvPr/>
            </p:nvSpPr>
            <p:spPr bwMode="auto">
              <a:xfrm>
                <a:off x="3825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8" name="Line 283"/>
              <p:cNvSpPr>
                <a:spLocks noChangeShapeType="1"/>
              </p:cNvSpPr>
              <p:nvPr/>
            </p:nvSpPr>
            <p:spPr bwMode="auto">
              <a:xfrm>
                <a:off x="3832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09" name="Line 284"/>
              <p:cNvSpPr>
                <a:spLocks noChangeShapeType="1"/>
              </p:cNvSpPr>
              <p:nvPr/>
            </p:nvSpPr>
            <p:spPr bwMode="auto">
              <a:xfrm>
                <a:off x="3838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0" name="Line 285"/>
              <p:cNvSpPr>
                <a:spLocks noChangeShapeType="1"/>
              </p:cNvSpPr>
              <p:nvPr/>
            </p:nvSpPr>
            <p:spPr bwMode="auto">
              <a:xfrm>
                <a:off x="3845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1" name="Line 286"/>
              <p:cNvSpPr>
                <a:spLocks noChangeShapeType="1"/>
              </p:cNvSpPr>
              <p:nvPr/>
            </p:nvSpPr>
            <p:spPr bwMode="auto">
              <a:xfrm>
                <a:off x="3851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2" name="Line 287"/>
              <p:cNvSpPr>
                <a:spLocks noChangeShapeType="1"/>
              </p:cNvSpPr>
              <p:nvPr/>
            </p:nvSpPr>
            <p:spPr bwMode="auto">
              <a:xfrm>
                <a:off x="3858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3" name="Line 288"/>
              <p:cNvSpPr>
                <a:spLocks noChangeShapeType="1"/>
              </p:cNvSpPr>
              <p:nvPr/>
            </p:nvSpPr>
            <p:spPr bwMode="auto">
              <a:xfrm>
                <a:off x="3865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4" name="Line 289"/>
              <p:cNvSpPr>
                <a:spLocks noChangeShapeType="1"/>
              </p:cNvSpPr>
              <p:nvPr/>
            </p:nvSpPr>
            <p:spPr bwMode="auto">
              <a:xfrm>
                <a:off x="3871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5" name="Line 290"/>
              <p:cNvSpPr>
                <a:spLocks noChangeShapeType="1"/>
              </p:cNvSpPr>
              <p:nvPr/>
            </p:nvSpPr>
            <p:spPr bwMode="auto">
              <a:xfrm>
                <a:off x="3878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6" name="Line 291"/>
              <p:cNvSpPr>
                <a:spLocks noChangeShapeType="1"/>
              </p:cNvSpPr>
              <p:nvPr/>
            </p:nvSpPr>
            <p:spPr bwMode="auto">
              <a:xfrm>
                <a:off x="3884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7" name="Line 292"/>
              <p:cNvSpPr>
                <a:spLocks noChangeShapeType="1"/>
              </p:cNvSpPr>
              <p:nvPr/>
            </p:nvSpPr>
            <p:spPr bwMode="auto">
              <a:xfrm>
                <a:off x="3891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8" name="Line 293"/>
              <p:cNvSpPr>
                <a:spLocks noChangeShapeType="1"/>
              </p:cNvSpPr>
              <p:nvPr/>
            </p:nvSpPr>
            <p:spPr bwMode="auto">
              <a:xfrm>
                <a:off x="3897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19" name="Line 294"/>
              <p:cNvSpPr>
                <a:spLocks noChangeShapeType="1"/>
              </p:cNvSpPr>
              <p:nvPr/>
            </p:nvSpPr>
            <p:spPr bwMode="auto">
              <a:xfrm>
                <a:off x="3904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0" name="Line 295"/>
              <p:cNvSpPr>
                <a:spLocks noChangeShapeType="1"/>
              </p:cNvSpPr>
              <p:nvPr/>
            </p:nvSpPr>
            <p:spPr bwMode="auto">
              <a:xfrm>
                <a:off x="3911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1" name="Line 296"/>
              <p:cNvSpPr>
                <a:spLocks noChangeShapeType="1"/>
              </p:cNvSpPr>
              <p:nvPr/>
            </p:nvSpPr>
            <p:spPr bwMode="auto">
              <a:xfrm>
                <a:off x="3917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2" name="Line 297"/>
              <p:cNvSpPr>
                <a:spLocks noChangeShapeType="1"/>
              </p:cNvSpPr>
              <p:nvPr/>
            </p:nvSpPr>
            <p:spPr bwMode="auto">
              <a:xfrm>
                <a:off x="3924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3" name="Line 298"/>
              <p:cNvSpPr>
                <a:spLocks noChangeShapeType="1"/>
              </p:cNvSpPr>
              <p:nvPr/>
            </p:nvSpPr>
            <p:spPr bwMode="auto">
              <a:xfrm>
                <a:off x="3930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4" name="Line 299"/>
              <p:cNvSpPr>
                <a:spLocks noChangeShapeType="1"/>
              </p:cNvSpPr>
              <p:nvPr/>
            </p:nvSpPr>
            <p:spPr bwMode="auto">
              <a:xfrm>
                <a:off x="3937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5" name="Line 300"/>
              <p:cNvSpPr>
                <a:spLocks noChangeShapeType="1"/>
              </p:cNvSpPr>
              <p:nvPr/>
            </p:nvSpPr>
            <p:spPr bwMode="auto">
              <a:xfrm>
                <a:off x="3943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6" name="Line 301"/>
              <p:cNvSpPr>
                <a:spLocks noChangeShapeType="1"/>
              </p:cNvSpPr>
              <p:nvPr/>
            </p:nvSpPr>
            <p:spPr bwMode="auto">
              <a:xfrm>
                <a:off x="3950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7" name="Line 302"/>
              <p:cNvSpPr>
                <a:spLocks noChangeShapeType="1"/>
              </p:cNvSpPr>
              <p:nvPr/>
            </p:nvSpPr>
            <p:spPr bwMode="auto">
              <a:xfrm>
                <a:off x="3957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8" name="Line 303"/>
              <p:cNvSpPr>
                <a:spLocks noChangeShapeType="1"/>
              </p:cNvSpPr>
              <p:nvPr/>
            </p:nvSpPr>
            <p:spPr bwMode="auto">
              <a:xfrm>
                <a:off x="3963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29" name="Line 304"/>
              <p:cNvSpPr>
                <a:spLocks noChangeShapeType="1"/>
              </p:cNvSpPr>
              <p:nvPr/>
            </p:nvSpPr>
            <p:spPr bwMode="auto">
              <a:xfrm>
                <a:off x="3970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0" name="Line 305"/>
              <p:cNvSpPr>
                <a:spLocks noChangeShapeType="1"/>
              </p:cNvSpPr>
              <p:nvPr/>
            </p:nvSpPr>
            <p:spPr bwMode="auto">
              <a:xfrm>
                <a:off x="3976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1" name="Line 306"/>
              <p:cNvSpPr>
                <a:spLocks noChangeShapeType="1"/>
              </p:cNvSpPr>
              <p:nvPr/>
            </p:nvSpPr>
            <p:spPr bwMode="auto">
              <a:xfrm>
                <a:off x="3983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2" name="Line 307"/>
              <p:cNvSpPr>
                <a:spLocks noChangeShapeType="1"/>
              </p:cNvSpPr>
              <p:nvPr/>
            </p:nvSpPr>
            <p:spPr bwMode="auto">
              <a:xfrm>
                <a:off x="398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3" name="Line 308"/>
              <p:cNvSpPr>
                <a:spLocks noChangeShapeType="1"/>
              </p:cNvSpPr>
              <p:nvPr/>
            </p:nvSpPr>
            <p:spPr bwMode="auto">
              <a:xfrm>
                <a:off x="3996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4" name="Line 309"/>
              <p:cNvSpPr>
                <a:spLocks noChangeShapeType="1"/>
              </p:cNvSpPr>
              <p:nvPr/>
            </p:nvSpPr>
            <p:spPr bwMode="auto">
              <a:xfrm>
                <a:off x="4003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5" name="Line 310"/>
              <p:cNvSpPr>
                <a:spLocks noChangeShapeType="1"/>
              </p:cNvSpPr>
              <p:nvPr/>
            </p:nvSpPr>
            <p:spPr bwMode="auto">
              <a:xfrm>
                <a:off x="400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6" name="Line 311"/>
              <p:cNvSpPr>
                <a:spLocks noChangeShapeType="1"/>
              </p:cNvSpPr>
              <p:nvPr/>
            </p:nvSpPr>
            <p:spPr bwMode="auto">
              <a:xfrm>
                <a:off x="4016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7" name="Line 312"/>
              <p:cNvSpPr>
                <a:spLocks noChangeShapeType="1"/>
              </p:cNvSpPr>
              <p:nvPr/>
            </p:nvSpPr>
            <p:spPr bwMode="auto">
              <a:xfrm>
                <a:off x="4022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8" name="Line 313"/>
              <p:cNvSpPr>
                <a:spLocks noChangeShapeType="1"/>
              </p:cNvSpPr>
              <p:nvPr/>
            </p:nvSpPr>
            <p:spPr bwMode="auto">
              <a:xfrm>
                <a:off x="402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39" name="Line 314"/>
              <p:cNvSpPr>
                <a:spLocks noChangeShapeType="1"/>
              </p:cNvSpPr>
              <p:nvPr/>
            </p:nvSpPr>
            <p:spPr bwMode="auto">
              <a:xfrm>
                <a:off x="4035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0" name="Line 315"/>
              <p:cNvSpPr>
                <a:spLocks noChangeShapeType="1"/>
              </p:cNvSpPr>
              <p:nvPr/>
            </p:nvSpPr>
            <p:spPr bwMode="auto">
              <a:xfrm>
                <a:off x="4042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1" name="Line 316"/>
              <p:cNvSpPr>
                <a:spLocks noChangeShapeType="1"/>
              </p:cNvSpPr>
              <p:nvPr/>
            </p:nvSpPr>
            <p:spPr bwMode="auto">
              <a:xfrm>
                <a:off x="4048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2" name="Line 317"/>
              <p:cNvSpPr>
                <a:spLocks noChangeShapeType="1"/>
              </p:cNvSpPr>
              <p:nvPr/>
            </p:nvSpPr>
            <p:spPr bwMode="auto">
              <a:xfrm>
                <a:off x="4055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3" name="Line 318"/>
              <p:cNvSpPr>
                <a:spLocks noChangeShapeType="1"/>
              </p:cNvSpPr>
              <p:nvPr/>
            </p:nvSpPr>
            <p:spPr bwMode="auto">
              <a:xfrm>
                <a:off x="4062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4" name="Line 319"/>
              <p:cNvSpPr>
                <a:spLocks noChangeShapeType="1"/>
              </p:cNvSpPr>
              <p:nvPr/>
            </p:nvSpPr>
            <p:spPr bwMode="auto">
              <a:xfrm>
                <a:off x="4068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5" name="Line 320"/>
              <p:cNvSpPr>
                <a:spLocks noChangeShapeType="1"/>
              </p:cNvSpPr>
              <p:nvPr/>
            </p:nvSpPr>
            <p:spPr bwMode="auto">
              <a:xfrm>
                <a:off x="4075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6" name="Line 321"/>
              <p:cNvSpPr>
                <a:spLocks noChangeShapeType="1"/>
              </p:cNvSpPr>
              <p:nvPr/>
            </p:nvSpPr>
            <p:spPr bwMode="auto">
              <a:xfrm>
                <a:off x="4081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7" name="Line 322"/>
              <p:cNvSpPr>
                <a:spLocks noChangeShapeType="1"/>
              </p:cNvSpPr>
              <p:nvPr/>
            </p:nvSpPr>
            <p:spPr bwMode="auto">
              <a:xfrm>
                <a:off x="4088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8" name="Line 323"/>
              <p:cNvSpPr>
                <a:spLocks noChangeShapeType="1"/>
              </p:cNvSpPr>
              <p:nvPr/>
            </p:nvSpPr>
            <p:spPr bwMode="auto">
              <a:xfrm>
                <a:off x="4095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49" name="Line 324"/>
              <p:cNvSpPr>
                <a:spLocks noChangeShapeType="1"/>
              </p:cNvSpPr>
              <p:nvPr/>
            </p:nvSpPr>
            <p:spPr bwMode="auto">
              <a:xfrm>
                <a:off x="4101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0" name="Line 325"/>
              <p:cNvSpPr>
                <a:spLocks noChangeShapeType="1"/>
              </p:cNvSpPr>
              <p:nvPr/>
            </p:nvSpPr>
            <p:spPr bwMode="auto">
              <a:xfrm>
                <a:off x="4108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1" name="Line 326"/>
              <p:cNvSpPr>
                <a:spLocks noChangeShapeType="1"/>
              </p:cNvSpPr>
              <p:nvPr/>
            </p:nvSpPr>
            <p:spPr bwMode="auto">
              <a:xfrm>
                <a:off x="4114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2" name="Line 327"/>
              <p:cNvSpPr>
                <a:spLocks noChangeShapeType="1"/>
              </p:cNvSpPr>
              <p:nvPr/>
            </p:nvSpPr>
            <p:spPr bwMode="auto">
              <a:xfrm>
                <a:off x="4121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3" name="Line 328"/>
              <p:cNvSpPr>
                <a:spLocks noChangeShapeType="1"/>
              </p:cNvSpPr>
              <p:nvPr/>
            </p:nvSpPr>
            <p:spPr bwMode="auto">
              <a:xfrm>
                <a:off x="4127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4" name="Line 329"/>
              <p:cNvSpPr>
                <a:spLocks noChangeShapeType="1"/>
              </p:cNvSpPr>
              <p:nvPr/>
            </p:nvSpPr>
            <p:spPr bwMode="auto">
              <a:xfrm>
                <a:off x="4134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5" name="Line 330"/>
              <p:cNvSpPr>
                <a:spLocks noChangeShapeType="1"/>
              </p:cNvSpPr>
              <p:nvPr/>
            </p:nvSpPr>
            <p:spPr bwMode="auto">
              <a:xfrm>
                <a:off x="4141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6" name="Line 331"/>
              <p:cNvSpPr>
                <a:spLocks noChangeShapeType="1"/>
              </p:cNvSpPr>
              <p:nvPr/>
            </p:nvSpPr>
            <p:spPr bwMode="auto">
              <a:xfrm>
                <a:off x="4147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7" name="Line 332"/>
              <p:cNvSpPr>
                <a:spLocks noChangeShapeType="1"/>
              </p:cNvSpPr>
              <p:nvPr/>
            </p:nvSpPr>
            <p:spPr bwMode="auto">
              <a:xfrm>
                <a:off x="4154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8" name="Line 333"/>
              <p:cNvSpPr>
                <a:spLocks noChangeShapeType="1"/>
              </p:cNvSpPr>
              <p:nvPr/>
            </p:nvSpPr>
            <p:spPr bwMode="auto">
              <a:xfrm>
                <a:off x="4160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59" name="Line 334"/>
              <p:cNvSpPr>
                <a:spLocks noChangeShapeType="1"/>
              </p:cNvSpPr>
              <p:nvPr/>
            </p:nvSpPr>
            <p:spPr bwMode="auto">
              <a:xfrm>
                <a:off x="4167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0" name="Line 335"/>
              <p:cNvSpPr>
                <a:spLocks noChangeShapeType="1"/>
              </p:cNvSpPr>
              <p:nvPr/>
            </p:nvSpPr>
            <p:spPr bwMode="auto">
              <a:xfrm>
                <a:off x="4173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1" name="Line 336"/>
              <p:cNvSpPr>
                <a:spLocks noChangeShapeType="1"/>
              </p:cNvSpPr>
              <p:nvPr/>
            </p:nvSpPr>
            <p:spPr bwMode="auto">
              <a:xfrm>
                <a:off x="4180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2" name="Line 337"/>
              <p:cNvSpPr>
                <a:spLocks noChangeShapeType="1"/>
              </p:cNvSpPr>
              <p:nvPr/>
            </p:nvSpPr>
            <p:spPr bwMode="auto">
              <a:xfrm>
                <a:off x="4187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3" name="Line 338"/>
              <p:cNvSpPr>
                <a:spLocks noChangeShapeType="1"/>
              </p:cNvSpPr>
              <p:nvPr/>
            </p:nvSpPr>
            <p:spPr bwMode="auto">
              <a:xfrm>
                <a:off x="4193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4" name="Line 339"/>
              <p:cNvSpPr>
                <a:spLocks noChangeShapeType="1"/>
              </p:cNvSpPr>
              <p:nvPr/>
            </p:nvSpPr>
            <p:spPr bwMode="auto">
              <a:xfrm>
                <a:off x="4200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5" name="Line 340"/>
              <p:cNvSpPr>
                <a:spLocks noChangeShapeType="1"/>
              </p:cNvSpPr>
              <p:nvPr/>
            </p:nvSpPr>
            <p:spPr bwMode="auto">
              <a:xfrm>
                <a:off x="4206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6" name="Line 341"/>
              <p:cNvSpPr>
                <a:spLocks noChangeShapeType="1"/>
              </p:cNvSpPr>
              <p:nvPr/>
            </p:nvSpPr>
            <p:spPr bwMode="auto">
              <a:xfrm>
                <a:off x="4213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7" name="Line 342"/>
              <p:cNvSpPr>
                <a:spLocks noChangeShapeType="1"/>
              </p:cNvSpPr>
              <p:nvPr/>
            </p:nvSpPr>
            <p:spPr bwMode="auto">
              <a:xfrm>
                <a:off x="421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8" name="Line 343"/>
              <p:cNvSpPr>
                <a:spLocks noChangeShapeType="1"/>
              </p:cNvSpPr>
              <p:nvPr/>
            </p:nvSpPr>
            <p:spPr bwMode="auto">
              <a:xfrm>
                <a:off x="4226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69" name="Line 344"/>
              <p:cNvSpPr>
                <a:spLocks noChangeShapeType="1"/>
              </p:cNvSpPr>
              <p:nvPr/>
            </p:nvSpPr>
            <p:spPr bwMode="auto">
              <a:xfrm>
                <a:off x="4233" y="204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0" name="Line 345"/>
              <p:cNvSpPr>
                <a:spLocks noChangeShapeType="1"/>
              </p:cNvSpPr>
              <p:nvPr/>
            </p:nvSpPr>
            <p:spPr bwMode="auto">
              <a:xfrm>
                <a:off x="423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1" name="Line 346"/>
              <p:cNvSpPr>
                <a:spLocks noChangeShapeType="1"/>
              </p:cNvSpPr>
              <p:nvPr/>
            </p:nvSpPr>
            <p:spPr bwMode="auto">
              <a:xfrm>
                <a:off x="4246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2" name="Line 347"/>
              <p:cNvSpPr>
                <a:spLocks noChangeShapeType="1"/>
              </p:cNvSpPr>
              <p:nvPr/>
            </p:nvSpPr>
            <p:spPr bwMode="auto">
              <a:xfrm>
                <a:off x="4252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3" name="Line 348"/>
              <p:cNvSpPr>
                <a:spLocks noChangeShapeType="1"/>
              </p:cNvSpPr>
              <p:nvPr/>
            </p:nvSpPr>
            <p:spPr bwMode="auto">
              <a:xfrm>
                <a:off x="4259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4" name="Line 349"/>
              <p:cNvSpPr>
                <a:spLocks noChangeShapeType="1"/>
              </p:cNvSpPr>
              <p:nvPr/>
            </p:nvSpPr>
            <p:spPr bwMode="auto">
              <a:xfrm>
                <a:off x="4265" y="204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5" name="Line 350"/>
              <p:cNvSpPr>
                <a:spLocks noChangeShapeType="1"/>
              </p:cNvSpPr>
              <p:nvPr/>
            </p:nvSpPr>
            <p:spPr bwMode="auto">
              <a:xfrm>
                <a:off x="4272" y="2048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6" name="Line 351"/>
              <p:cNvSpPr>
                <a:spLocks noChangeShapeType="1"/>
              </p:cNvSpPr>
              <p:nvPr/>
            </p:nvSpPr>
            <p:spPr bwMode="auto">
              <a:xfrm>
                <a:off x="3760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7" name="Line 352"/>
              <p:cNvSpPr>
                <a:spLocks noChangeShapeType="1"/>
              </p:cNvSpPr>
              <p:nvPr/>
            </p:nvSpPr>
            <p:spPr bwMode="auto">
              <a:xfrm>
                <a:off x="3766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8" name="Line 353"/>
              <p:cNvSpPr>
                <a:spLocks noChangeShapeType="1"/>
              </p:cNvSpPr>
              <p:nvPr/>
            </p:nvSpPr>
            <p:spPr bwMode="auto">
              <a:xfrm>
                <a:off x="3772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79" name="Line 354"/>
              <p:cNvSpPr>
                <a:spLocks noChangeShapeType="1"/>
              </p:cNvSpPr>
              <p:nvPr/>
            </p:nvSpPr>
            <p:spPr bwMode="auto">
              <a:xfrm>
                <a:off x="3779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0" name="Line 355"/>
              <p:cNvSpPr>
                <a:spLocks noChangeShapeType="1"/>
              </p:cNvSpPr>
              <p:nvPr/>
            </p:nvSpPr>
            <p:spPr bwMode="auto">
              <a:xfrm>
                <a:off x="3786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1" name="Line 356"/>
              <p:cNvSpPr>
                <a:spLocks noChangeShapeType="1"/>
              </p:cNvSpPr>
              <p:nvPr/>
            </p:nvSpPr>
            <p:spPr bwMode="auto">
              <a:xfrm>
                <a:off x="3792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2" name="Line 357"/>
              <p:cNvSpPr>
                <a:spLocks noChangeShapeType="1"/>
              </p:cNvSpPr>
              <p:nvPr/>
            </p:nvSpPr>
            <p:spPr bwMode="auto">
              <a:xfrm>
                <a:off x="3799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3" name="Line 358"/>
              <p:cNvSpPr>
                <a:spLocks noChangeShapeType="1"/>
              </p:cNvSpPr>
              <p:nvPr/>
            </p:nvSpPr>
            <p:spPr bwMode="auto">
              <a:xfrm>
                <a:off x="3805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4" name="Line 359"/>
              <p:cNvSpPr>
                <a:spLocks noChangeShapeType="1"/>
              </p:cNvSpPr>
              <p:nvPr/>
            </p:nvSpPr>
            <p:spPr bwMode="auto">
              <a:xfrm>
                <a:off x="3812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5" name="Line 360"/>
              <p:cNvSpPr>
                <a:spLocks noChangeShapeType="1"/>
              </p:cNvSpPr>
              <p:nvPr/>
            </p:nvSpPr>
            <p:spPr bwMode="auto">
              <a:xfrm>
                <a:off x="3818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6" name="Line 361"/>
              <p:cNvSpPr>
                <a:spLocks noChangeShapeType="1"/>
              </p:cNvSpPr>
              <p:nvPr/>
            </p:nvSpPr>
            <p:spPr bwMode="auto">
              <a:xfrm>
                <a:off x="3825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7" name="Line 362"/>
              <p:cNvSpPr>
                <a:spLocks noChangeShapeType="1"/>
              </p:cNvSpPr>
              <p:nvPr/>
            </p:nvSpPr>
            <p:spPr bwMode="auto">
              <a:xfrm>
                <a:off x="3832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8" name="Line 363"/>
              <p:cNvSpPr>
                <a:spLocks noChangeShapeType="1"/>
              </p:cNvSpPr>
              <p:nvPr/>
            </p:nvSpPr>
            <p:spPr bwMode="auto">
              <a:xfrm>
                <a:off x="3838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89" name="Line 364"/>
              <p:cNvSpPr>
                <a:spLocks noChangeShapeType="1"/>
              </p:cNvSpPr>
              <p:nvPr/>
            </p:nvSpPr>
            <p:spPr bwMode="auto">
              <a:xfrm>
                <a:off x="3845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0" name="Line 365"/>
              <p:cNvSpPr>
                <a:spLocks noChangeShapeType="1"/>
              </p:cNvSpPr>
              <p:nvPr/>
            </p:nvSpPr>
            <p:spPr bwMode="auto">
              <a:xfrm>
                <a:off x="3851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1" name="Line 366"/>
              <p:cNvSpPr>
                <a:spLocks noChangeShapeType="1"/>
              </p:cNvSpPr>
              <p:nvPr/>
            </p:nvSpPr>
            <p:spPr bwMode="auto">
              <a:xfrm>
                <a:off x="3858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2" name="Line 367"/>
              <p:cNvSpPr>
                <a:spLocks noChangeShapeType="1"/>
              </p:cNvSpPr>
              <p:nvPr/>
            </p:nvSpPr>
            <p:spPr bwMode="auto">
              <a:xfrm>
                <a:off x="3865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3" name="Line 368"/>
              <p:cNvSpPr>
                <a:spLocks noChangeShapeType="1"/>
              </p:cNvSpPr>
              <p:nvPr/>
            </p:nvSpPr>
            <p:spPr bwMode="auto">
              <a:xfrm>
                <a:off x="3871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4" name="Line 369"/>
              <p:cNvSpPr>
                <a:spLocks noChangeShapeType="1"/>
              </p:cNvSpPr>
              <p:nvPr/>
            </p:nvSpPr>
            <p:spPr bwMode="auto">
              <a:xfrm>
                <a:off x="3878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5" name="Line 370"/>
              <p:cNvSpPr>
                <a:spLocks noChangeShapeType="1"/>
              </p:cNvSpPr>
              <p:nvPr/>
            </p:nvSpPr>
            <p:spPr bwMode="auto">
              <a:xfrm>
                <a:off x="3884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6" name="Line 371"/>
              <p:cNvSpPr>
                <a:spLocks noChangeShapeType="1"/>
              </p:cNvSpPr>
              <p:nvPr/>
            </p:nvSpPr>
            <p:spPr bwMode="auto">
              <a:xfrm>
                <a:off x="3891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7" name="Line 372"/>
              <p:cNvSpPr>
                <a:spLocks noChangeShapeType="1"/>
              </p:cNvSpPr>
              <p:nvPr/>
            </p:nvSpPr>
            <p:spPr bwMode="auto">
              <a:xfrm>
                <a:off x="3897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8" name="Line 373"/>
              <p:cNvSpPr>
                <a:spLocks noChangeShapeType="1"/>
              </p:cNvSpPr>
              <p:nvPr/>
            </p:nvSpPr>
            <p:spPr bwMode="auto">
              <a:xfrm>
                <a:off x="3904" y="2054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99" name="Line 374"/>
              <p:cNvSpPr>
                <a:spLocks noChangeShapeType="1"/>
              </p:cNvSpPr>
              <p:nvPr/>
            </p:nvSpPr>
            <p:spPr bwMode="auto">
              <a:xfrm>
                <a:off x="4095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0" name="Line 375"/>
              <p:cNvSpPr>
                <a:spLocks noChangeShapeType="1"/>
              </p:cNvSpPr>
              <p:nvPr/>
            </p:nvSpPr>
            <p:spPr bwMode="auto">
              <a:xfrm>
                <a:off x="4101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1" name="Line 376"/>
              <p:cNvSpPr>
                <a:spLocks noChangeShapeType="1"/>
              </p:cNvSpPr>
              <p:nvPr/>
            </p:nvSpPr>
            <p:spPr bwMode="auto">
              <a:xfrm>
                <a:off x="4108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2" name="Line 377"/>
              <p:cNvSpPr>
                <a:spLocks noChangeShapeType="1"/>
              </p:cNvSpPr>
              <p:nvPr/>
            </p:nvSpPr>
            <p:spPr bwMode="auto">
              <a:xfrm>
                <a:off x="4114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3" name="Line 378"/>
              <p:cNvSpPr>
                <a:spLocks noChangeShapeType="1"/>
              </p:cNvSpPr>
              <p:nvPr/>
            </p:nvSpPr>
            <p:spPr bwMode="auto">
              <a:xfrm>
                <a:off x="4121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4" name="Line 379"/>
              <p:cNvSpPr>
                <a:spLocks noChangeShapeType="1"/>
              </p:cNvSpPr>
              <p:nvPr/>
            </p:nvSpPr>
            <p:spPr bwMode="auto">
              <a:xfrm>
                <a:off x="4127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5" name="Line 380"/>
              <p:cNvSpPr>
                <a:spLocks noChangeShapeType="1"/>
              </p:cNvSpPr>
              <p:nvPr/>
            </p:nvSpPr>
            <p:spPr bwMode="auto">
              <a:xfrm>
                <a:off x="4134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6" name="Line 381"/>
              <p:cNvSpPr>
                <a:spLocks noChangeShapeType="1"/>
              </p:cNvSpPr>
              <p:nvPr/>
            </p:nvSpPr>
            <p:spPr bwMode="auto">
              <a:xfrm>
                <a:off x="4141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7" name="Line 382"/>
              <p:cNvSpPr>
                <a:spLocks noChangeShapeType="1"/>
              </p:cNvSpPr>
              <p:nvPr/>
            </p:nvSpPr>
            <p:spPr bwMode="auto">
              <a:xfrm>
                <a:off x="4147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8" name="Line 383"/>
              <p:cNvSpPr>
                <a:spLocks noChangeShapeType="1"/>
              </p:cNvSpPr>
              <p:nvPr/>
            </p:nvSpPr>
            <p:spPr bwMode="auto">
              <a:xfrm>
                <a:off x="4154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09" name="Line 384"/>
              <p:cNvSpPr>
                <a:spLocks noChangeShapeType="1"/>
              </p:cNvSpPr>
              <p:nvPr/>
            </p:nvSpPr>
            <p:spPr bwMode="auto">
              <a:xfrm>
                <a:off x="4160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0" name="Line 385"/>
              <p:cNvSpPr>
                <a:spLocks noChangeShapeType="1"/>
              </p:cNvSpPr>
              <p:nvPr/>
            </p:nvSpPr>
            <p:spPr bwMode="auto">
              <a:xfrm>
                <a:off x="4167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1" name="Line 386"/>
              <p:cNvSpPr>
                <a:spLocks noChangeShapeType="1"/>
              </p:cNvSpPr>
              <p:nvPr/>
            </p:nvSpPr>
            <p:spPr bwMode="auto">
              <a:xfrm>
                <a:off x="4173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2" name="Line 387"/>
              <p:cNvSpPr>
                <a:spLocks noChangeShapeType="1"/>
              </p:cNvSpPr>
              <p:nvPr/>
            </p:nvSpPr>
            <p:spPr bwMode="auto">
              <a:xfrm>
                <a:off x="4180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3" name="Line 388"/>
              <p:cNvSpPr>
                <a:spLocks noChangeShapeType="1"/>
              </p:cNvSpPr>
              <p:nvPr/>
            </p:nvSpPr>
            <p:spPr bwMode="auto">
              <a:xfrm>
                <a:off x="4187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4" name="Line 389"/>
              <p:cNvSpPr>
                <a:spLocks noChangeShapeType="1"/>
              </p:cNvSpPr>
              <p:nvPr/>
            </p:nvSpPr>
            <p:spPr bwMode="auto">
              <a:xfrm>
                <a:off x="4193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5" name="Line 390"/>
              <p:cNvSpPr>
                <a:spLocks noChangeShapeType="1"/>
              </p:cNvSpPr>
              <p:nvPr/>
            </p:nvSpPr>
            <p:spPr bwMode="auto">
              <a:xfrm>
                <a:off x="4200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6" name="Line 391"/>
              <p:cNvSpPr>
                <a:spLocks noChangeShapeType="1"/>
              </p:cNvSpPr>
              <p:nvPr/>
            </p:nvSpPr>
            <p:spPr bwMode="auto">
              <a:xfrm>
                <a:off x="4206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7" name="Line 392"/>
              <p:cNvSpPr>
                <a:spLocks noChangeShapeType="1"/>
              </p:cNvSpPr>
              <p:nvPr/>
            </p:nvSpPr>
            <p:spPr bwMode="auto">
              <a:xfrm>
                <a:off x="4213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8" name="Line 393"/>
              <p:cNvSpPr>
                <a:spLocks noChangeShapeType="1"/>
              </p:cNvSpPr>
              <p:nvPr/>
            </p:nvSpPr>
            <p:spPr bwMode="auto">
              <a:xfrm>
                <a:off x="4219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19" name="Line 394"/>
              <p:cNvSpPr>
                <a:spLocks noChangeShapeType="1"/>
              </p:cNvSpPr>
              <p:nvPr/>
            </p:nvSpPr>
            <p:spPr bwMode="auto">
              <a:xfrm>
                <a:off x="4226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0" name="Line 395"/>
              <p:cNvSpPr>
                <a:spLocks noChangeShapeType="1"/>
              </p:cNvSpPr>
              <p:nvPr/>
            </p:nvSpPr>
            <p:spPr bwMode="auto">
              <a:xfrm>
                <a:off x="4233" y="205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1" name="Line 396"/>
              <p:cNvSpPr>
                <a:spLocks noChangeShapeType="1"/>
              </p:cNvSpPr>
              <p:nvPr/>
            </p:nvSpPr>
            <p:spPr bwMode="auto">
              <a:xfrm>
                <a:off x="4239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2" name="Line 397"/>
              <p:cNvSpPr>
                <a:spLocks noChangeShapeType="1"/>
              </p:cNvSpPr>
              <p:nvPr/>
            </p:nvSpPr>
            <p:spPr bwMode="auto">
              <a:xfrm>
                <a:off x="4246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3" name="Line 398"/>
              <p:cNvSpPr>
                <a:spLocks noChangeShapeType="1"/>
              </p:cNvSpPr>
              <p:nvPr/>
            </p:nvSpPr>
            <p:spPr bwMode="auto">
              <a:xfrm>
                <a:off x="4252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4" name="Line 399"/>
              <p:cNvSpPr>
                <a:spLocks noChangeShapeType="1"/>
              </p:cNvSpPr>
              <p:nvPr/>
            </p:nvSpPr>
            <p:spPr bwMode="auto">
              <a:xfrm>
                <a:off x="4259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5" name="Line 400"/>
              <p:cNvSpPr>
                <a:spLocks noChangeShapeType="1"/>
              </p:cNvSpPr>
              <p:nvPr/>
            </p:nvSpPr>
            <p:spPr bwMode="auto">
              <a:xfrm>
                <a:off x="4265" y="205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6" name="Line 401"/>
              <p:cNvSpPr>
                <a:spLocks noChangeShapeType="1"/>
              </p:cNvSpPr>
              <p:nvPr/>
            </p:nvSpPr>
            <p:spPr bwMode="auto">
              <a:xfrm>
                <a:off x="4272" y="2054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7" name="Line 402"/>
              <p:cNvSpPr>
                <a:spLocks noChangeShapeType="1"/>
              </p:cNvSpPr>
              <p:nvPr/>
            </p:nvSpPr>
            <p:spPr bwMode="auto">
              <a:xfrm>
                <a:off x="3766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8" name="Line 403"/>
              <p:cNvSpPr>
                <a:spLocks noChangeShapeType="1"/>
              </p:cNvSpPr>
              <p:nvPr/>
            </p:nvSpPr>
            <p:spPr bwMode="auto">
              <a:xfrm>
                <a:off x="3772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29" name="Line 404"/>
              <p:cNvSpPr>
                <a:spLocks noChangeShapeType="1"/>
              </p:cNvSpPr>
              <p:nvPr/>
            </p:nvSpPr>
            <p:spPr bwMode="auto">
              <a:xfrm>
                <a:off x="3779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30" name="Line 405"/>
              <p:cNvSpPr>
                <a:spLocks noChangeShapeType="1"/>
              </p:cNvSpPr>
              <p:nvPr/>
            </p:nvSpPr>
            <p:spPr bwMode="auto">
              <a:xfrm>
                <a:off x="3786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" name="Group 607"/>
            <p:cNvGrpSpPr>
              <a:grpSpLocks/>
            </p:cNvGrpSpPr>
            <p:nvPr/>
          </p:nvGrpSpPr>
          <p:grpSpPr bwMode="auto">
            <a:xfrm>
              <a:off x="3772" y="2061"/>
              <a:ext cx="501" cy="26"/>
              <a:chOff x="3772" y="2061"/>
              <a:chExt cx="501" cy="26"/>
            </a:xfrm>
          </p:grpSpPr>
          <p:sp>
            <p:nvSpPr>
              <p:cNvPr id="10831" name="Line 407"/>
              <p:cNvSpPr>
                <a:spLocks noChangeShapeType="1"/>
              </p:cNvSpPr>
              <p:nvPr/>
            </p:nvSpPr>
            <p:spPr bwMode="auto">
              <a:xfrm>
                <a:off x="3792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2" name="Line 408"/>
              <p:cNvSpPr>
                <a:spLocks noChangeShapeType="1"/>
              </p:cNvSpPr>
              <p:nvPr/>
            </p:nvSpPr>
            <p:spPr bwMode="auto">
              <a:xfrm>
                <a:off x="3799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3" name="Line 409"/>
              <p:cNvSpPr>
                <a:spLocks noChangeShapeType="1"/>
              </p:cNvSpPr>
              <p:nvPr/>
            </p:nvSpPr>
            <p:spPr bwMode="auto">
              <a:xfrm>
                <a:off x="3805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4" name="Line 410"/>
              <p:cNvSpPr>
                <a:spLocks noChangeShapeType="1"/>
              </p:cNvSpPr>
              <p:nvPr/>
            </p:nvSpPr>
            <p:spPr bwMode="auto">
              <a:xfrm>
                <a:off x="3812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5" name="Line 411"/>
              <p:cNvSpPr>
                <a:spLocks noChangeShapeType="1"/>
              </p:cNvSpPr>
              <p:nvPr/>
            </p:nvSpPr>
            <p:spPr bwMode="auto">
              <a:xfrm>
                <a:off x="3818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6" name="Line 412"/>
              <p:cNvSpPr>
                <a:spLocks noChangeShapeType="1"/>
              </p:cNvSpPr>
              <p:nvPr/>
            </p:nvSpPr>
            <p:spPr bwMode="auto">
              <a:xfrm>
                <a:off x="3825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7" name="Line 413"/>
              <p:cNvSpPr>
                <a:spLocks noChangeShapeType="1"/>
              </p:cNvSpPr>
              <p:nvPr/>
            </p:nvSpPr>
            <p:spPr bwMode="auto">
              <a:xfrm>
                <a:off x="3832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8" name="Line 414"/>
              <p:cNvSpPr>
                <a:spLocks noChangeShapeType="1"/>
              </p:cNvSpPr>
              <p:nvPr/>
            </p:nvSpPr>
            <p:spPr bwMode="auto">
              <a:xfrm>
                <a:off x="3838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9" name="Line 415"/>
              <p:cNvSpPr>
                <a:spLocks noChangeShapeType="1"/>
              </p:cNvSpPr>
              <p:nvPr/>
            </p:nvSpPr>
            <p:spPr bwMode="auto">
              <a:xfrm>
                <a:off x="3845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0" name="Line 416"/>
              <p:cNvSpPr>
                <a:spLocks noChangeShapeType="1"/>
              </p:cNvSpPr>
              <p:nvPr/>
            </p:nvSpPr>
            <p:spPr bwMode="auto">
              <a:xfrm>
                <a:off x="3851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1" name="Line 417"/>
              <p:cNvSpPr>
                <a:spLocks noChangeShapeType="1"/>
              </p:cNvSpPr>
              <p:nvPr/>
            </p:nvSpPr>
            <p:spPr bwMode="auto">
              <a:xfrm>
                <a:off x="3858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2" name="Line 418"/>
              <p:cNvSpPr>
                <a:spLocks noChangeShapeType="1"/>
              </p:cNvSpPr>
              <p:nvPr/>
            </p:nvSpPr>
            <p:spPr bwMode="auto">
              <a:xfrm>
                <a:off x="3865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3" name="Line 419"/>
              <p:cNvSpPr>
                <a:spLocks noChangeShapeType="1"/>
              </p:cNvSpPr>
              <p:nvPr/>
            </p:nvSpPr>
            <p:spPr bwMode="auto">
              <a:xfrm>
                <a:off x="3871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4" name="Line 420"/>
              <p:cNvSpPr>
                <a:spLocks noChangeShapeType="1"/>
              </p:cNvSpPr>
              <p:nvPr/>
            </p:nvSpPr>
            <p:spPr bwMode="auto">
              <a:xfrm>
                <a:off x="3878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5" name="Line 421"/>
              <p:cNvSpPr>
                <a:spLocks noChangeShapeType="1"/>
              </p:cNvSpPr>
              <p:nvPr/>
            </p:nvSpPr>
            <p:spPr bwMode="auto">
              <a:xfrm>
                <a:off x="3884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6" name="Line 422"/>
              <p:cNvSpPr>
                <a:spLocks noChangeShapeType="1"/>
              </p:cNvSpPr>
              <p:nvPr/>
            </p:nvSpPr>
            <p:spPr bwMode="auto">
              <a:xfrm>
                <a:off x="3891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7" name="Line 423"/>
              <p:cNvSpPr>
                <a:spLocks noChangeShapeType="1"/>
              </p:cNvSpPr>
              <p:nvPr/>
            </p:nvSpPr>
            <p:spPr bwMode="auto">
              <a:xfrm>
                <a:off x="3897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8" name="Line 424"/>
              <p:cNvSpPr>
                <a:spLocks noChangeShapeType="1"/>
              </p:cNvSpPr>
              <p:nvPr/>
            </p:nvSpPr>
            <p:spPr bwMode="auto">
              <a:xfrm>
                <a:off x="3904" y="2061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49" name="Line 425"/>
              <p:cNvSpPr>
                <a:spLocks noChangeShapeType="1"/>
              </p:cNvSpPr>
              <p:nvPr/>
            </p:nvSpPr>
            <p:spPr bwMode="auto">
              <a:xfrm>
                <a:off x="4095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0" name="Line 426"/>
              <p:cNvSpPr>
                <a:spLocks noChangeShapeType="1"/>
              </p:cNvSpPr>
              <p:nvPr/>
            </p:nvSpPr>
            <p:spPr bwMode="auto">
              <a:xfrm>
                <a:off x="4101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1" name="Line 427"/>
              <p:cNvSpPr>
                <a:spLocks noChangeShapeType="1"/>
              </p:cNvSpPr>
              <p:nvPr/>
            </p:nvSpPr>
            <p:spPr bwMode="auto">
              <a:xfrm>
                <a:off x="4108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2" name="Line 428"/>
              <p:cNvSpPr>
                <a:spLocks noChangeShapeType="1"/>
              </p:cNvSpPr>
              <p:nvPr/>
            </p:nvSpPr>
            <p:spPr bwMode="auto">
              <a:xfrm>
                <a:off x="4114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3" name="Line 429"/>
              <p:cNvSpPr>
                <a:spLocks noChangeShapeType="1"/>
              </p:cNvSpPr>
              <p:nvPr/>
            </p:nvSpPr>
            <p:spPr bwMode="auto">
              <a:xfrm>
                <a:off x="4121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4" name="Line 430"/>
              <p:cNvSpPr>
                <a:spLocks noChangeShapeType="1"/>
              </p:cNvSpPr>
              <p:nvPr/>
            </p:nvSpPr>
            <p:spPr bwMode="auto">
              <a:xfrm>
                <a:off x="4127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5" name="Line 431"/>
              <p:cNvSpPr>
                <a:spLocks noChangeShapeType="1"/>
              </p:cNvSpPr>
              <p:nvPr/>
            </p:nvSpPr>
            <p:spPr bwMode="auto">
              <a:xfrm>
                <a:off x="4134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6" name="Line 432"/>
              <p:cNvSpPr>
                <a:spLocks noChangeShapeType="1"/>
              </p:cNvSpPr>
              <p:nvPr/>
            </p:nvSpPr>
            <p:spPr bwMode="auto">
              <a:xfrm>
                <a:off x="4141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7" name="Line 433"/>
              <p:cNvSpPr>
                <a:spLocks noChangeShapeType="1"/>
              </p:cNvSpPr>
              <p:nvPr/>
            </p:nvSpPr>
            <p:spPr bwMode="auto">
              <a:xfrm>
                <a:off x="4147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8" name="Line 434"/>
              <p:cNvSpPr>
                <a:spLocks noChangeShapeType="1"/>
              </p:cNvSpPr>
              <p:nvPr/>
            </p:nvSpPr>
            <p:spPr bwMode="auto">
              <a:xfrm>
                <a:off x="4154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59" name="Line 435"/>
              <p:cNvSpPr>
                <a:spLocks noChangeShapeType="1"/>
              </p:cNvSpPr>
              <p:nvPr/>
            </p:nvSpPr>
            <p:spPr bwMode="auto">
              <a:xfrm>
                <a:off x="4160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0" name="Line 436"/>
              <p:cNvSpPr>
                <a:spLocks noChangeShapeType="1"/>
              </p:cNvSpPr>
              <p:nvPr/>
            </p:nvSpPr>
            <p:spPr bwMode="auto">
              <a:xfrm>
                <a:off x="4167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1" name="Line 437"/>
              <p:cNvSpPr>
                <a:spLocks noChangeShapeType="1"/>
              </p:cNvSpPr>
              <p:nvPr/>
            </p:nvSpPr>
            <p:spPr bwMode="auto">
              <a:xfrm>
                <a:off x="4173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2" name="Line 438"/>
              <p:cNvSpPr>
                <a:spLocks noChangeShapeType="1"/>
              </p:cNvSpPr>
              <p:nvPr/>
            </p:nvSpPr>
            <p:spPr bwMode="auto">
              <a:xfrm>
                <a:off x="4180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3" name="Line 439"/>
              <p:cNvSpPr>
                <a:spLocks noChangeShapeType="1"/>
              </p:cNvSpPr>
              <p:nvPr/>
            </p:nvSpPr>
            <p:spPr bwMode="auto">
              <a:xfrm>
                <a:off x="4187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4" name="Line 440"/>
              <p:cNvSpPr>
                <a:spLocks noChangeShapeType="1"/>
              </p:cNvSpPr>
              <p:nvPr/>
            </p:nvSpPr>
            <p:spPr bwMode="auto">
              <a:xfrm>
                <a:off x="4193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5" name="Line 441"/>
              <p:cNvSpPr>
                <a:spLocks noChangeShapeType="1"/>
              </p:cNvSpPr>
              <p:nvPr/>
            </p:nvSpPr>
            <p:spPr bwMode="auto">
              <a:xfrm>
                <a:off x="4200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6" name="Line 442"/>
              <p:cNvSpPr>
                <a:spLocks noChangeShapeType="1"/>
              </p:cNvSpPr>
              <p:nvPr/>
            </p:nvSpPr>
            <p:spPr bwMode="auto">
              <a:xfrm>
                <a:off x="4206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7" name="Line 443"/>
              <p:cNvSpPr>
                <a:spLocks noChangeShapeType="1"/>
              </p:cNvSpPr>
              <p:nvPr/>
            </p:nvSpPr>
            <p:spPr bwMode="auto">
              <a:xfrm>
                <a:off x="4213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8" name="Line 444"/>
              <p:cNvSpPr>
                <a:spLocks noChangeShapeType="1"/>
              </p:cNvSpPr>
              <p:nvPr/>
            </p:nvSpPr>
            <p:spPr bwMode="auto">
              <a:xfrm>
                <a:off x="4219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69" name="Line 445"/>
              <p:cNvSpPr>
                <a:spLocks noChangeShapeType="1"/>
              </p:cNvSpPr>
              <p:nvPr/>
            </p:nvSpPr>
            <p:spPr bwMode="auto">
              <a:xfrm>
                <a:off x="4226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0" name="Line 446"/>
              <p:cNvSpPr>
                <a:spLocks noChangeShapeType="1"/>
              </p:cNvSpPr>
              <p:nvPr/>
            </p:nvSpPr>
            <p:spPr bwMode="auto">
              <a:xfrm>
                <a:off x="4233" y="206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1" name="Line 447"/>
              <p:cNvSpPr>
                <a:spLocks noChangeShapeType="1"/>
              </p:cNvSpPr>
              <p:nvPr/>
            </p:nvSpPr>
            <p:spPr bwMode="auto">
              <a:xfrm>
                <a:off x="4239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2" name="Line 448"/>
              <p:cNvSpPr>
                <a:spLocks noChangeShapeType="1"/>
              </p:cNvSpPr>
              <p:nvPr/>
            </p:nvSpPr>
            <p:spPr bwMode="auto">
              <a:xfrm>
                <a:off x="4246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3" name="Line 449"/>
              <p:cNvSpPr>
                <a:spLocks noChangeShapeType="1"/>
              </p:cNvSpPr>
              <p:nvPr/>
            </p:nvSpPr>
            <p:spPr bwMode="auto">
              <a:xfrm>
                <a:off x="4252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4" name="Line 450"/>
              <p:cNvSpPr>
                <a:spLocks noChangeShapeType="1"/>
              </p:cNvSpPr>
              <p:nvPr/>
            </p:nvSpPr>
            <p:spPr bwMode="auto">
              <a:xfrm>
                <a:off x="4259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5" name="Line 451"/>
              <p:cNvSpPr>
                <a:spLocks noChangeShapeType="1"/>
              </p:cNvSpPr>
              <p:nvPr/>
            </p:nvSpPr>
            <p:spPr bwMode="auto">
              <a:xfrm>
                <a:off x="4265" y="206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6" name="Line 452"/>
              <p:cNvSpPr>
                <a:spLocks noChangeShapeType="1"/>
              </p:cNvSpPr>
              <p:nvPr/>
            </p:nvSpPr>
            <p:spPr bwMode="auto">
              <a:xfrm>
                <a:off x="4272" y="2061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7" name="Line 453"/>
              <p:cNvSpPr>
                <a:spLocks noChangeShapeType="1"/>
              </p:cNvSpPr>
              <p:nvPr/>
            </p:nvSpPr>
            <p:spPr bwMode="auto">
              <a:xfrm>
                <a:off x="3772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8" name="Line 454"/>
              <p:cNvSpPr>
                <a:spLocks noChangeShapeType="1"/>
              </p:cNvSpPr>
              <p:nvPr/>
            </p:nvSpPr>
            <p:spPr bwMode="auto">
              <a:xfrm>
                <a:off x="3779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79" name="Line 455"/>
              <p:cNvSpPr>
                <a:spLocks noChangeShapeType="1"/>
              </p:cNvSpPr>
              <p:nvPr/>
            </p:nvSpPr>
            <p:spPr bwMode="auto">
              <a:xfrm>
                <a:off x="3786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0" name="Line 456"/>
              <p:cNvSpPr>
                <a:spLocks noChangeShapeType="1"/>
              </p:cNvSpPr>
              <p:nvPr/>
            </p:nvSpPr>
            <p:spPr bwMode="auto">
              <a:xfrm>
                <a:off x="3792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1" name="Line 457"/>
              <p:cNvSpPr>
                <a:spLocks noChangeShapeType="1"/>
              </p:cNvSpPr>
              <p:nvPr/>
            </p:nvSpPr>
            <p:spPr bwMode="auto">
              <a:xfrm>
                <a:off x="3799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2" name="Line 458"/>
              <p:cNvSpPr>
                <a:spLocks noChangeShapeType="1"/>
              </p:cNvSpPr>
              <p:nvPr/>
            </p:nvSpPr>
            <p:spPr bwMode="auto">
              <a:xfrm>
                <a:off x="3805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3" name="Line 459"/>
              <p:cNvSpPr>
                <a:spLocks noChangeShapeType="1"/>
              </p:cNvSpPr>
              <p:nvPr/>
            </p:nvSpPr>
            <p:spPr bwMode="auto">
              <a:xfrm>
                <a:off x="3812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4" name="Line 460"/>
              <p:cNvSpPr>
                <a:spLocks noChangeShapeType="1"/>
              </p:cNvSpPr>
              <p:nvPr/>
            </p:nvSpPr>
            <p:spPr bwMode="auto">
              <a:xfrm>
                <a:off x="3818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5" name="Line 461"/>
              <p:cNvSpPr>
                <a:spLocks noChangeShapeType="1"/>
              </p:cNvSpPr>
              <p:nvPr/>
            </p:nvSpPr>
            <p:spPr bwMode="auto">
              <a:xfrm>
                <a:off x="3825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6" name="Line 462"/>
              <p:cNvSpPr>
                <a:spLocks noChangeShapeType="1"/>
              </p:cNvSpPr>
              <p:nvPr/>
            </p:nvSpPr>
            <p:spPr bwMode="auto">
              <a:xfrm>
                <a:off x="3832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7" name="Line 463"/>
              <p:cNvSpPr>
                <a:spLocks noChangeShapeType="1"/>
              </p:cNvSpPr>
              <p:nvPr/>
            </p:nvSpPr>
            <p:spPr bwMode="auto">
              <a:xfrm>
                <a:off x="3838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8" name="Line 464"/>
              <p:cNvSpPr>
                <a:spLocks noChangeShapeType="1"/>
              </p:cNvSpPr>
              <p:nvPr/>
            </p:nvSpPr>
            <p:spPr bwMode="auto">
              <a:xfrm>
                <a:off x="3845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89" name="Line 465"/>
              <p:cNvSpPr>
                <a:spLocks noChangeShapeType="1"/>
              </p:cNvSpPr>
              <p:nvPr/>
            </p:nvSpPr>
            <p:spPr bwMode="auto">
              <a:xfrm>
                <a:off x="3851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0" name="Line 466"/>
              <p:cNvSpPr>
                <a:spLocks noChangeShapeType="1"/>
              </p:cNvSpPr>
              <p:nvPr/>
            </p:nvSpPr>
            <p:spPr bwMode="auto">
              <a:xfrm>
                <a:off x="3858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1" name="Line 467"/>
              <p:cNvSpPr>
                <a:spLocks noChangeShapeType="1"/>
              </p:cNvSpPr>
              <p:nvPr/>
            </p:nvSpPr>
            <p:spPr bwMode="auto">
              <a:xfrm>
                <a:off x="3865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2" name="Line 468"/>
              <p:cNvSpPr>
                <a:spLocks noChangeShapeType="1"/>
              </p:cNvSpPr>
              <p:nvPr/>
            </p:nvSpPr>
            <p:spPr bwMode="auto">
              <a:xfrm>
                <a:off x="3871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3" name="Line 469"/>
              <p:cNvSpPr>
                <a:spLocks noChangeShapeType="1"/>
              </p:cNvSpPr>
              <p:nvPr/>
            </p:nvSpPr>
            <p:spPr bwMode="auto">
              <a:xfrm>
                <a:off x="3878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4" name="Line 470"/>
              <p:cNvSpPr>
                <a:spLocks noChangeShapeType="1"/>
              </p:cNvSpPr>
              <p:nvPr/>
            </p:nvSpPr>
            <p:spPr bwMode="auto">
              <a:xfrm>
                <a:off x="3884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5" name="Line 471"/>
              <p:cNvSpPr>
                <a:spLocks noChangeShapeType="1"/>
              </p:cNvSpPr>
              <p:nvPr/>
            </p:nvSpPr>
            <p:spPr bwMode="auto">
              <a:xfrm>
                <a:off x="3891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6" name="Line 472"/>
              <p:cNvSpPr>
                <a:spLocks noChangeShapeType="1"/>
              </p:cNvSpPr>
              <p:nvPr/>
            </p:nvSpPr>
            <p:spPr bwMode="auto">
              <a:xfrm>
                <a:off x="3897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7" name="Line 473"/>
              <p:cNvSpPr>
                <a:spLocks noChangeShapeType="1"/>
              </p:cNvSpPr>
              <p:nvPr/>
            </p:nvSpPr>
            <p:spPr bwMode="auto">
              <a:xfrm>
                <a:off x="3904" y="2068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8" name="Line 474"/>
              <p:cNvSpPr>
                <a:spLocks noChangeShapeType="1"/>
              </p:cNvSpPr>
              <p:nvPr/>
            </p:nvSpPr>
            <p:spPr bwMode="auto">
              <a:xfrm>
                <a:off x="4095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99" name="Line 475"/>
              <p:cNvSpPr>
                <a:spLocks noChangeShapeType="1"/>
              </p:cNvSpPr>
              <p:nvPr/>
            </p:nvSpPr>
            <p:spPr bwMode="auto">
              <a:xfrm>
                <a:off x="4101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0" name="Line 476"/>
              <p:cNvSpPr>
                <a:spLocks noChangeShapeType="1"/>
              </p:cNvSpPr>
              <p:nvPr/>
            </p:nvSpPr>
            <p:spPr bwMode="auto">
              <a:xfrm>
                <a:off x="4108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1" name="Line 477"/>
              <p:cNvSpPr>
                <a:spLocks noChangeShapeType="1"/>
              </p:cNvSpPr>
              <p:nvPr/>
            </p:nvSpPr>
            <p:spPr bwMode="auto">
              <a:xfrm>
                <a:off x="4114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2" name="Line 478"/>
              <p:cNvSpPr>
                <a:spLocks noChangeShapeType="1"/>
              </p:cNvSpPr>
              <p:nvPr/>
            </p:nvSpPr>
            <p:spPr bwMode="auto">
              <a:xfrm>
                <a:off x="4121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3" name="Line 479"/>
              <p:cNvSpPr>
                <a:spLocks noChangeShapeType="1"/>
              </p:cNvSpPr>
              <p:nvPr/>
            </p:nvSpPr>
            <p:spPr bwMode="auto">
              <a:xfrm>
                <a:off x="4127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4" name="Line 480"/>
              <p:cNvSpPr>
                <a:spLocks noChangeShapeType="1"/>
              </p:cNvSpPr>
              <p:nvPr/>
            </p:nvSpPr>
            <p:spPr bwMode="auto">
              <a:xfrm>
                <a:off x="4134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5" name="Line 481"/>
              <p:cNvSpPr>
                <a:spLocks noChangeShapeType="1"/>
              </p:cNvSpPr>
              <p:nvPr/>
            </p:nvSpPr>
            <p:spPr bwMode="auto">
              <a:xfrm>
                <a:off x="4141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6" name="Line 482"/>
              <p:cNvSpPr>
                <a:spLocks noChangeShapeType="1"/>
              </p:cNvSpPr>
              <p:nvPr/>
            </p:nvSpPr>
            <p:spPr bwMode="auto">
              <a:xfrm>
                <a:off x="4147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7" name="Line 483"/>
              <p:cNvSpPr>
                <a:spLocks noChangeShapeType="1"/>
              </p:cNvSpPr>
              <p:nvPr/>
            </p:nvSpPr>
            <p:spPr bwMode="auto">
              <a:xfrm>
                <a:off x="4154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8" name="Line 484"/>
              <p:cNvSpPr>
                <a:spLocks noChangeShapeType="1"/>
              </p:cNvSpPr>
              <p:nvPr/>
            </p:nvSpPr>
            <p:spPr bwMode="auto">
              <a:xfrm>
                <a:off x="4160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09" name="Line 485"/>
              <p:cNvSpPr>
                <a:spLocks noChangeShapeType="1"/>
              </p:cNvSpPr>
              <p:nvPr/>
            </p:nvSpPr>
            <p:spPr bwMode="auto">
              <a:xfrm>
                <a:off x="4167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0" name="Line 486"/>
              <p:cNvSpPr>
                <a:spLocks noChangeShapeType="1"/>
              </p:cNvSpPr>
              <p:nvPr/>
            </p:nvSpPr>
            <p:spPr bwMode="auto">
              <a:xfrm>
                <a:off x="4173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1" name="Line 487"/>
              <p:cNvSpPr>
                <a:spLocks noChangeShapeType="1"/>
              </p:cNvSpPr>
              <p:nvPr/>
            </p:nvSpPr>
            <p:spPr bwMode="auto">
              <a:xfrm>
                <a:off x="4180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2" name="Line 488"/>
              <p:cNvSpPr>
                <a:spLocks noChangeShapeType="1"/>
              </p:cNvSpPr>
              <p:nvPr/>
            </p:nvSpPr>
            <p:spPr bwMode="auto">
              <a:xfrm>
                <a:off x="4187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3" name="Line 489"/>
              <p:cNvSpPr>
                <a:spLocks noChangeShapeType="1"/>
              </p:cNvSpPr>
              <p:nvPr/>
            </p:nvSpPr>
            <p:spPr bwMode="auto">
              <a:xfrm>
                <a:off x="4193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4" name="Line 490"/>
              <p:cNvSpPr>
                <a:spLocks noChangeShapeType="1"/>
              </p:cNvSpPr>
              <p:nvPr/>
            </p:nvSpPr>
            <p:spPr bwMode="auto">
              <a:xfrm>
                <a:off x="4200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5" name="Line 491"/>
              <p:cNvSpPr>
                <a:spLocks noChangeShapeType="1"/>
              </p:cNvSpPr>
              <p:nvPr/>
            </p:nvSpPr>
            <p:spPr bwMode="auto">
              <a:xfrm>
                <a:off x="4206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6" name="Line 492"/>
              <p:cNvSpPr>
                <a:spLocks noChangeShapeType="1"/>
              </p:cNvSpPr>
              <p:nvPr/>
            </p:nvSpPr>
            <p:spPr bwMode="auto">
              <a:xfrm>
                <a:off x="4213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7" name="Line 493"/>
              <p:cNvSpPr>
                <a:spLocks noChangeShapeType="1"/>
              </p:cNvSpPr>
              <p:nvPr/>
            </p:nvSpPr>
            <p:spPr bwMode="auto">
              <a:xfrm>
                <a:off x="4219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8" name="Line 494"/>
              <p:cNvSpPr>
                <a:spLocks noChangeShapeType="1"/>
              </p:cNvSpPr>
              <p:nvPr/>
            </p:nvSpPr>
            <p:spPr bwMode="auto">
              <a:xfrm>
                <a:off x="4226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19" name="Line 495"/>
              <p:cNvSpPr>
                <a:spLocks noChangeShapeType="1"/>
              </p:cNvSpPr>
              <p:nvPr/>
            </p:nvSpPr>
            <p:spPr bwMode="auto">
              <a:xfrm>
                <a:off x="4233" y="2068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0" name="Line 496"/>
              <p:cNvSpPr>
                <a:spLocks noChangeShapeType="1"/>
              </p:cNvSpPr>
              <p:nvPr/>
            </p:nvSpPr>
            <p:spPr bwMode="auto">
              <a:xfrm>
                <a:off x="4239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1" name="Line 497"/>
              <p:cNvSpPr>
                <a:spLocks noChangeShapeType="1"/>
              </p:cNvSpPr>
              <p:nvPr/>
            </p:nvSpPr>
            <p:spPr bwMode="auto">
              <a:xfrm>
                <a:off x="4246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2" name="Line 498"/>
              <p:cNvSpPr>
                <a:spLocks noChangeShapeType="1"/>
              </p:cNvSpPr>
              <p:nvPr/>
            </p:nvSpPr>
            <p:spPr bwMode="auto">
              <a:xfrm>
                <a:off x="4252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3" name="Line 499"/>
              <p:cNvSpPr>
                <a:spLocks noChangeShapeType="1"/>
              </p:cNvSpPr>
              <p:nvPr/>
            </p:nvSpPr>
            <p:spPr bwMode="auto">
              <a:xfrm>
                <a:off x="4259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4" name="Line 500"/>
              <p:cNvSpPr>
                <a:spLocks noChangeShapeType="1"/>
              </p:cNvSpPr>
              <p:nvPr/>
            </p:nvSpPr>
            <p:spPr bwMode="auto">
              <a:xfrm>
                <a:off x="4265" y="2068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5" name="Line 501"/>
              <p:cNvSpPr>
                <a:spLocks noChangeShapeType="1"/>
              </p:cNvSpPr>
              <p:nvPr/>
            </p:nvSpPr>
            <p:spPr bwMode="auto">
              <a:xfrm>
                <a:off x="4272" y="2068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6" name="Line 502"/>
              <p:cNvSpPr>
                <a:spLocks noChangeShapeType="1"/>
              </p:cNvSpPr>
              <p:nvPr/>
            </p:nvSpPr>
            <p:spPr bwMode="auto">
              <a:xfrm>
                <a:off x="3777" y="2074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7" name="Line 503"/>
              <p:cNvSpPr>
                <a:spLocks noChangeShapeType="1"/>
              </p:cNvSpPr>
              <p:nvPr/>
            </p:nvSpPr>
            <p:spPr bwMode="auto">
              <a:xfrm>
                <a:off x="3779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8" name="Line 504"/>
              <p:cNvSpPr>
                <a:spLocks noChangeShapeType="1"/>
              </p:cNvSpPr>
              <p:nvPr/>
            </p:nvSpPr>
            <p:spPr bwMode="auto">
              <a:xfrm>
                <a:off x="3786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29" name="Line 505"/>
              <p:cNvSpPr>
                <a:spLocks noChangeShapeType="1"/>
              </p:cNvSpPr>
              <p:nvPr/>
            </p:nvSpPr>
            <p:spPr bwMode="auto">
              <a:xfrm>
                <a:off x="3792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0" name="Line 506"/>
              <p:cNvSpPr>
                <a:spLocks noChangeShapeType="1"/>
              </p:cNvSpPr>
              <p:nvPr/>
            </p:nvSpPr>
            <p:spPr bwMode="auto">
              <a:xfrm>
                <a:off x="3799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1" name="Line 507"/>
              <p:cNvSpPr>
                <a:spLocks noChangeShapeType="1"/>
              </p:cNvSpPr>
              <p:nvPr/>
            </p:nvSpPr>
            <p:spPr bwMode="auto">
              <a:xfrm>
                <a:off x="3805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2" name="Line 508"/>
              <p:cNvSpPr>
                <a:spLocks noChangeShapeType="1"/>
              </p:cNvSpPr>
              <p:nvPr/>
            </p:nvSpPr>
            <p:spPr bwMode="auto">
              <a:xfrm>
                <a:off x="3812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3" name="Line 509"/>
              <p:cNvSpPr>
                <a:spLocks noChangeShapeType="1"/>
              </p:cNvSpPr>
              <p:nvPr/>
            </p:nvSpPr>
            <p:spPr bwMode="auto">
              <a:xfrm>
                <a:off x="3818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4" name="Line 510"/>
              <p:cNvSpPr>
                <a:spLocks noChangeShapeType="1"/>
              </p:cNvSpPr>
              <p:nvPr/>
            </p:nvSpPr>
            <p:spPr bwMode="auto">
              <a:xfrm>
                <a:off x="3825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5" name="Line 511"/>
              <p:cNvSpPr>
                <a:spLocks noChangeShapeType="1"/>
              </p:cNvSpPr>
              <p:nvPr/>
            </p:nvSpPr>
            <p:spPr bwMode="auto">
              <a:xfrm>
                <a:off x="3832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6" name="Line 512"/>
              <p:cNvSpPr>
                <a:spLocks noChangeShapeType="1"/>
              </p:cNvSpPr>
              <p:nvPr/>
            </p:nvSpPr>
            <p:spPr bwMode="auto">
              <a:xfrm>
                <a:off x="3838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7" name="Line 513"/>
              <p:cNvSpPr>
                <a:spLocks noChangeShapeType="1"/>
              </p:cNvSpPr>
              <p:nvPr/>
            </p:nvSpPr>
            <p:spPr bwMode="auto">
              <a:xfrm>
                <a:off x="3845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8" name="Line 514"/>
              <p:cNvSpPr>
                <a:spLocks noChangeShapeType="1"/>
              </p:cNvSpPr>
              <p:nvPr/>
            </p:nvSpPr>
            <p:spPr bwMode="auto">
              <a:xfrm>
                <a:off x="3851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39" name="Line 515"/>
              <p:cNvSpPr>
                <a:spLocks noChangeShapeType="1"/>
              </p:cNvSpPr>
              <p:nvPr/>
            </p:nvSpPr>
            <p:spPr bwMode="auto">
              <a:xfrm>
                <a:off x="3858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0" name="Line 516"/>
              <p:cNvSpPr>
                <a:spLocks noChangeShapeType="1"/>
              </p:cNvSpPr>
              <p:nvPr/>
            </p:nvSpPr>
            <p:spPr bwMode="auto">
              <a:xfrm>
                <a:off x="3865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1" name="Line 517"/>
              <p:cNvSpPr>
                <a:spLocks noChangeShapeType="1"/>
              </p:cNvSpPr>
              <p:nvPr/>
            </p:nvSpPr>
            <p:spPr bwMode="auto">
              <a:xfrm>
                <a:off x="3871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2" name="Line 518"/>
              <p:cNvSpPr>
                <a:spLocks noChangeShapeType="1"/>
              </p:cNvSpPr>
              <p:nvPr/>
            </p:nvSpPr>
            <p:spPr bwMode="auto">
              <a:xfrm>
                <a:off x="3878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3" name="Line 519"/>
              <p:cNvSpPr>
                <a:spLocks noChangeShapeType="1"/>
              </p:cNvSpPr>
              <p:nvPr/>
            </p:nvSpPr>
            <p:spPr bwMode="auto">
              <a:xfrm>
                <a:off x="3884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4" name="Line 520"/>
              <p:cNvSpPr>
                <a:spLocks noChangeShapeType="1"/>
              </p:cNvSpPr>
              <p:nvPr/>
            </p:nvSpPr>
            <p:spPr bwMode="auto">
              <a:xfrm>
                <a:off x="3891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5" name="Line 521"/>
              <p:cNvSpPr>
                <a:spLocks noChangeShapeType="1"/>
              </p:cNvSpPr>
              <p:nvPr/>
            </p:nvSpPr>
            <p:spPr bwMode="auto">
              <a:xfrm>
                <a:off x="3897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6" name="Line 522"/>
              <p:cNvSpPr>
                <a:spLocks noChangeShapeType="1"/>
              </p:cNvSpPr>
              <p:nvPr/>
            </p:nvSpPr>
            <p:spPr bwMode="auto">
              <a:xfrm>
                <a:off x="3904" y="2074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7" name="Line 523"/>
              <p:cNvSpPr>
                <a:spLocks noChangeShapeType="1"/>
              </p:cNvSpPr>
              <p:nvPr/>
            </p:nvSpPr>
            <p:spPr bwMode="auto">
              <a:xfrm>
                <a:off x="4095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8" name="Line 524"/>
              <p:cNvSpPr>
                <a:spLocks noChangeShapeType="1"/>
              </p:cNvSpPr>
              <p:nvPr/>
            </p:nvSpPr>
            <p:spPr bwMode="auto">
              <a:xfrm>
                <a:off x="4101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49" name="Line 525"/>
              <p:cNvSpPr>
                <a:spLocks noChangeShapeType="1"/>
              </p:cNvSpPr>
              <p:nvPr/>
            </p:nvSpPr>
            <p:spPr bwMode="auto">
              <a:xfrm>
                <a:off x="4108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0" name="Line 526"/>
              <p:cNvSpPr>
                <a:spLocks noChangeShapeType="1"/>
              </p:cNvSpPr>
              <p:nvPr/>
            </p:nvSpPr>
            <p:spPr bwMode="auto">
              <a:xfrm>
                <a:off x="4114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1" name="Line 527"/>
              <p:cNvSpPr>
                <a:spLocks noChangeShapeType="1"/>
              </p:cNvSpPr>
              <p:nvPr/>
            </p:nvSpPr>
            <p:spPr bwMode="auto">
              <a:xfrm>
                <a:off x="4121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2" name="Line 528"/>
              <p:cNvSpPr>
                <a:spLocks noChangeShapeType="1"/>
              </p:cNvSpPr>
              <p:nvPr/>
            </p:nvSpPr>
            <p:spPr bwMode="auto">
              <a:xfrm>
                <a:off x="4127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3" name="Line 529"/>
              <p:cNvSpPr>
                <a:spLocks noChangeShapeType="1"/>
              </p:cNvSpPr>
              <p:nvPr/>
            </p:nvSpPr>
            <p:spPr bwMode="auto">
              <a:xfrm>
                <a:off x="4134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4" name="Line 530"/>
              <p:cNvSpPr>
                <a:spLocks noChangeShapeType="1"/>
              </p:cNvSpPr>
              <p:nvPr/>
            </p:nvSpPr>
            <p:spPr bwMode="auto">
              <a:xfrm>
                <a:off x="4141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5" name="Line 531"/>
              <p:cNvSpPr>
                <a:spLocks noChangeShapeType="1"/>
              </p:cNvSpPr>
              <p:nvPr/>
            </p:nvSpPr>
            <p:spPr bwMode="auto">
              <a:xfrm>
                <a:off x="4147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6" name="Line 532"/>
              <p:cNvSpPr>
                <a:spLocks noChangeShapeType="1"/>
              </p:cNvSpPr>
              <p:nvPr/>
            </p:nvSpPr>
            <p:spPr bwMode="auto">
              <a:xfrm>
                <a:off x="4154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7" name="Line 533"/>
              <p:cNvSpPr>
                <a:spLocks noChangeShapeType="1"/>
              </p:cNvSpPr>
              <p:nvPr/>
            </p:nvSpPr>
            <p:spPr bwMode="auto">
              <a:xfrm>
                <a:off x="4160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8" name="Line 534"/>
              <p:cNvSpPr>
                <a:spLocks noChangeShapeType="1"/>
              </p:cNvSpPr>
              <p:nvPr/>
            </p:nvSpPr>
            <p:spPr bwMode="auto">
              <a:xfrm>
                <a:off x="4167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59" name="Line 535"/>
              <p:cNvSpPr>
                <a:spLocks noChangeShapeType="1"/>
              </p:cNvSpPr>
              <p:nvPr/>
            </p:nvSpPr>
            <p:spPr bwMode="auto">
              <a:xfrm>
                <a:off x="4173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0" name="Line 536"/>
              <p:cNvSpPr>
                <a:spLocks noChangeShapeType="1"/>
              </p:cNvSpPr>
              <p:nvPr/>
            </p:nvSpPr>
            <p:spPr bwMode="auto">
              <a:xfrm>
                <a:off x="4180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1" name="Line 537"/>
              <p:cNvSpPr>
                <a:spLocks noChangeShapeType="1"/>
              </p:cNvSpPr>
              <p:nvPr/>
            </p:nvSpPr>
            <p:spPr bwMode="auto">
              <a:xfrm>
                <a:off x="4187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2" name="Line 538"/>
              <p:cNvSpPr>
                <a:spLocks noChangeShapeType="1"/>
              </p:cNvSpPr>
              <p:nvPr/>
            </p:nvSpPr>
            <p:spPr bwMode="auto">
              <a:xfrm>
                <a:off x="4193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3" name="Line 539"/>
              <p:cNvSpPr>
                <a:spLocks noChangeShapeType="1"/>
              </p:cNvSpPr>
              <p:nvPr/>
            </p:nvSpPr>
            <p:spPr bwMode="auto">
              <a:xfrm>
                <a:off x="4200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4" name="Line 540"/>
              <p:cNvSpPr>
                <a:spLocks noChangeShapeType="1"/>
              </p:cNvSpPr>
              <p:nvPr/>
            </p:nvSpPr>
            <p:spPr bwMode="auto">
              <a:xfrm>
                <a:off x="4206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5" name="Line 541"/>
              <p:cNvSpPr>
                <a:spLocks noChangeShapeType="1"/>
              </p:cNvSpPr>
              <p:nvPr/>
            </p:nvSpPr>
            <p:spPr bwMode="auto">
              <a:xfrm>
                <a:off x="4213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6" name="Line 542"/>
              <p:cNvSpPr>
                <a:spLocks noChangeShapeType="1"/>
              </p:cNvSpPr>
              <p:nvPr/>
            </p:nvSpPr>
            <p:spPr bwMode="auto">
              <a:xfrm>
                <a:off x="4219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7" name="Line 543"/>
              <p:cNvSpPr>
                <a:spLocks noChangeShapeType="1"/>
              </p:cNvSpPr>
              <p:nvPr/>
            </p:nvSpPr>
            <p:spPr bwMode="auto">
              <a:xfrm>
                <a:off x="4226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8" name="Line 544"/>
              <p:cNvSpPr>
                <a:spLocks noChangeShapeType="1"/>
              </p:cNvSpPr>
              <p:nvPr/>
            </p:nvSpPr>
            <p:spPr bwMode="auto">
              <a:xfrm>
                <a:off x="4233" y="207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69" name="Line 545"/>
              <p:cNvSpPr>
                <a:spLocks noChangeShapeType="1"/>
              </p:cNvSpPr>
              <p:nvPr/>
            </p:nvSpPr>
            <p:spPr bwMode="auto">
              <a:xfrm>
                <a:off x="4239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0" name="Line 546"/>
              <p:cNvSpPr>
                <a:spLocks noChangeShapeType="1"/>
              </p:cNvSpPr>
              <p:nvPr/>
            </p:nvSpPr>
            <p:spPr bwMode="auto">
              <a:xfrm>
                <a:off x="4246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1" name="Line 547"/>
              <p:cNvSpPr>
                <a:spLocks noChangeShapeType="1"/>
              </p:cNvSpPr>
              <p:nvPr/>
            </p:nvSpPr>
            <p:spPr bwMode="auto">
              <a:xfrm>
                <a:off x="4252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2" name="Line 548"/>
              <p:cNvSpPr>
                <a:spLocks noChangeShapeType="1"/>
              </p:cNvSpPr>
              <p:nvPr/>
            </p:nvSpPr>
            <p:spPr bwMode="auto">
              <a:xfrm>
                <a:off x="4259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3" name="Line 549"/>
              <p:cNvSpPr>
                <a:spLocks noChangeShapeType="1"/>
              </p:cNvSpPr>
              <p:nvPr/>
            </p:nvSpPr>
            <p:spPr bwMode="auto">
              <a:xfrm>
                <a:off x="4265" y="207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4" name="Line 550"/>
              <p:cNvSpPr>
                <a:spLocks noChangeShapeType="1"/>
              </p:cNvSpPr>
              <p:nvPr/>
            </p:nvSpPr>
            <p:spPr bwMode="auto">
              <a:xfrm>
                <a:off x="4272" y="2074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5" name="Line 551"/>
              <p:cNvSpPr>
                <a:spLocks noChangeShapeType="1"/>
              </p:cNvSpPr>
              <p:nvPr/>
            </p:nvSpPr>
            <p:spPr bwMode="auto">
              <a:xfrm>
                <a:off x="3782" y="2081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6" name="Line 552"/>
              <p:cNvSpPr>
                <a:spLocks noChangeShapeType="1"/>
              </p:cNvSpPr>
              <p:nvPr/>
            </p:nvSpPr>
            <p:spPr bwMode="auto">
              <a:xfrm>
                <a:off x="3786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7" name="Line 553"/>
              <p:cNvSpPr>
                <a:spLocks noChangeShapeType="1"/>
              </p:cNvSpPr>
              <p:nvPr/>
            </p:nvSpPr>
            <p:spPr bwMode="auto">
              <a:xfrm>
                <a:off x="3792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8" name="Line 554"/>
              <p:cNvSpPr>
                <a:spLocks noChangeShapeType="1"/>
              </p:cNvSpPr>
              <p:nvPr/>
            </p:nvSpPr>
            <p:spPr bwMode="auto">
              <a:xfrm>
                <a:off x="3799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79" name="Line 555"/>
              <p:cNvSpPr>
                <a:spLocks noChangeShapeType="1"/>
              </p:cNvSpPr>
              <p:nvPr/>
            </p:nvSpPr>
            <p:spPr bwMode="auto">
              <a:xfrm>
                <a:off x="3805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0" name="Line 556"/>
              <p:cNvSpPr>
                <a:spLocks noChangeShapeType="1"/>
              </p:cNvSpPr>
              <p:nvPr/>
            </p:nvSpPr>
            <p:spPr bwMode="auto">
              <a:xfrm>
                <a:off x="3812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1" name="Line 557"/>
              <p:cNvSpPr>
                <a:spLocks noChangeShapeType="1"/>
              </p:cNvSpPr>
              <p:nvPr/>
            </p:nvSpPr>
            <p:spPr bwMode="auto">
              <a:xfrm>
                <a:off x="3818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2" name="Line 558"/>
              <p:cNvSpPr>
                <a:spLocks noChangeShapeType="1"/>
              </p:cNvSpPr>
              <p:nvPr/>
            </p:nvSpPr>
            <p:spPr bwMode="auto">
              <a:xfrm>
                <a:off x="3825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3" name="Line 559"/>
              <p:cNvSpPr>
                <a:spLocks noChangeShapeType="1"/>
              </p:cNvSpPr>
              <p:nvPr/>
            </p:nvSpPr>
            <p:spPr bwMode="auto">
              <a:xfrm>
                <a:off x="3832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4" name="Line 560"/>
              <p:cNvSpPr>
                <a:spLocks noChangeShapeType="1"/>
              </p:cNvSpPr>
              <p:nvPr/>
            </p:nvSpPr>
            <p:spPr bwMode="auto">
              <a:xfrm>
                <a:off x="3838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5" name="Line 561"/>
              <p:cNvSpPr>
                <a:spLocks noChangeShapeType="1"/>
              </p:cNvSpPr>
              <p:nvPr/>
            </p:nvSpPr>
            <p:spPr bwMode="auto">
              <a:xfrm>
                <a:off x="3845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6" name="Line 562"/>
              <p:cNvSpPr>
                <a:spLocks noChangeShapeType="1"/>
              </p:cNvSpPr>
              <p:nvPr/>
            </p:nvSpPr>
            <p:spPr bwMode="auto">
              <a:xfrm>
                <a:off x="3851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7" name="Line 563"/>
              <p:cNvSpPr>
                <a:spLocks noChangeShapeType="1"/>
              </p:cNvSpPr>
              <p:nvPr/>
            </p:nvSpPr>
            <p:spPr bwMode="auto">
              <a:xfrm>
                <a:off x="3858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8" name="Line 564"/>
              <p:cNvSpPr>
                <a:spLocks noChangeShapeType="1"/>
              </p:cNvSpPr>
              <p:nvPr/>
            </p:nvSpPr>
            <p:spPr bwMode="auto">
              <a:xfrm>
                <a:off x="3865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89" name="Line 565"/>
              <p:cNvSpPr>
                <a:spLocks noChangeShapeType="1"/>
              </p:cNvSpPr>
              <p:nvPr/>
            </p:nvSpPr>
            <p:spPr bwMode="auto">
              <a:xfrm>
                <a:off x="3871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0" name="Line 566"/>
              <p:cNvSpPr>
                <a:spLocks noChangeShapeType="1"/>
              </p:cNvSpPr>
              <p:nvPr/>
            </p:nvSpPr>
            <p:spPr bwMode="auto">
              <a:xfrm>
                <a:off x="3878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1" name="Line 567"/>
              <p:cNvSpPr>
                <a:spLocks noChangeShapeType="1"/>
              </p:cNvSpPr>
              <p:nvPr/>
            </p:nvSpPr>
            <p:spPr bwMode="auto">
              <a:xfrm>
                <a:off x="3884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2" name="Line 568"/>
              <p:cNvSpPr>
                <a:spLocks noChangeShapeType="1"/>
              </p:cNvSpPr>
              <p:nvPr/>
            </p:nvSpPr>
            <p:spPr bwMode="auto">
              <a:xfrm>
                <a:off x="3891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3" name="Line 569"/>
              <p:cNvSpPr>
                <a:spLocks noChangeShapeType="1"/>
              </p:cNvSpPr>
              <p:nvPr/>
            </p:nvSpPr>
            <p:spPr bwMode="auto">
              <a:xfrm>
                <a:off x="3897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4" name="Line 570"/>
              <p:cNvSpPr>
                <a:spLocks noChangeShapeType="1"/>
              </p:cNvSpPr>
              <p:nvPr/>
            </p:nvSpPr>
            <p:spPr bwMode="auto">
              <a:xfrm>
                <a:off x="3904" y="2081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5" name="Line 571"/>
              <p:cNvSpPr>
                <a:spLocks noChangeShapeType="1"/>
              </p:cNvSpPr>
              <p:nvPr/>
            </p:nvSpPr>
            <p:spPr bwMode="auto">
              <a:xfrm>
                <a:off x="4095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6" name="Line 572"/>
              <p:cNvSpPr>
                <a:spLocks noChangeShapeType="1"/>
              </p:cNvSpPr>
              <p:nvPr/>
            </p:nvSpPr>
            <p:spPr bwMode="auto">
              <a:xfrm>
                <a:off x="4101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7" name="Line 573"/>
              <p:cNvSpPr>
                <a:spLocks noChangeShapeType="1"/>
              </p:cNvSpPr>
              <p:nvPr/>
            </p:nvSpPr>
            <p:spPr bwMode="auto">
              <a:xfrm>
                <a:off x="4108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8" name="Line 574"/>
              <p:cNvSpPr>
                <a:spLocks noChangeShapeType="1"/>
              </p:cNvSpPr>
              <p:nvPr/>
            </p:nvSpPr>
            <p:spPr bwMode="auto">
              <a:xfrm>
                <a:off x="4114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99" name="Line 575"/>
              <p:cNvSpPr>
                <a:spLocks noChangeShapeType="1"/>
              </p:cNvSpPr>
              <p:nvPr/>
            </p:nvSpPr>
            <p:spPr bwMode="auto">
              <a:xfrm>
                <a:off x="4121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0" name="Line 576"/>
              <p:cNvSpPr>
                <a:spLocks noChangeShapeType="1"/>
              </p:cNvSpPr>
              <p:nvPr/>
            </p:nvSpPr>
            <p:spPr bwMode="auto">
              <a:xfrm>
                <a:off x="4127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1" name="Line 577"/>
              <p:cNvSpPr>
                <a:spLocks noChangeShapeType="1"/>
              </p:cNvSpPr>
              <p:nvPr/>
            </p:nvSpPr>
            <p:spPr bwMode="auto">
              <a:xfrm>
                <a:off x="4134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2" name="Line 578"/>
              <p:cNvSpPr>
                <a:spLocks noChangeShapeType="1"/>
              </p:cNvSpPr>
              <p:nvPr/>
            </p:nvSpPr>
            <p:spPr bwMode="auto">
              <a:xfrm>
                <a:off x="4141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3" name="Line 579"/>
              <p:cNvSpPr>
                <a:spLocks noChangeShapeType="1"/>
              </p:cNvSpPr>
              <p:nvPr/>
            </p:nvSpPr>
            <p:spPr bwMode="auto">
              <a:xfrm>
                <a:off x="4147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4" name="Line 580"/>
              <p:cNvSpPr>
                <a:spLocks noChangeShapeType="1"/>
              </p:cNvSpPr>
              <p:nvPr/>
            </p:nvSpPr>
            <p:spPr bwMode="auto">
              <a:xfrm>
                <a:off x="4154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5" name="Line 581"/>
              <p:cNvSpPr>
                <a:spLocks noChangeShapeType="1"/>
              </p:cNvSpPr>
              <p:nvPr/>
            </p:nvSpPr>
            <p:spPr bwMode="auto">
              <a:xfrm>
                <a:off x="4160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6" name="Line 582"/>
              <p:cNvSpPr>
                <a:spLocks noChangeShapeType="1"/>
              </p:cNvSpPr>
              <p:nvPr/>
            </p:nvSpPr>
            <p:spPr bwMode="auto">
              <a:xfrm>
                <a:off x="4167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7" name="Line 583"/>
              <p:cNvSpPr>
                <a:spLocks noChangeShapeType="1"/>
              </p:cNvSpPr>
              <p:nvPr/>
            </p:nvSpPr>
            <p:spPr bwMode="auto">
              <a:xfrm>
                <a:off x="4173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8" name="Line 584"/>
              <p:cNvSpPr>
                <a:spLocks noChangeShapeType="1"/>
              </p:cNvSpPr>
              <p:nvPr/>
            </p:nvSpPr>
            <p:spPr bwMode="auto">
              <a:xfrm>
                <a:off x="4180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09" name="Line 585"/>
              <p:cNvSpPr>
                <a:spLocks noChangeShapeType="1"/>
              </p:cNvSpPr>
              <p:nvPr/>
            </p:nvSpPr>
            <p:spPr bwMode="auto">
              <a:xfrm>
                <a:off x="4187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0" name="Line 586"/>
              <p:cNvSpPr>
                <a:spLocks noChangeShapeType="1"/>
              </p:cNvSpPr>
              <p:nvPr/>
            </p:nvSpPr>
            <p:spPr bwMode="auto">
              <a:xfrm>
                <a:off x="4193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1" name="Line 587"/>
              <p:cNvSpPr>
                <a:spLocks noChangeShapeType="1"/>
              </p:cNvSpPr>
              <p:nvPr/>
            </p:nvSpPr>
            <p:spPr bwMode="auto">
              <a:xfrm>
                <a:off x="4200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2" name="Line 588"/>
              <p:cNvSpPr>
                <a:spLocks noChangeShapeType="1"/>
              </p:cNvSpPr>
              <p:nvPr/>
            </p:nvSpPr>
            <p:spPr bwMode="auto">
              <a:xfrm>
                <a:off x="4206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3" name="Line 589"/>
              <p:cNvSpPr>
                <a:spLocks noChangeShapeType="1"/>
              </p:cNvSpPr>
              <p:nvPr/>
            </p:nvSpPr>
            <p:spPr bwMode="auto">
              <a:xfrm>
                <a:off x="4213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4" name="Line 590"/>
              <p:cNvSpPr>
                <a:spLocks noChangeShapeType="1"/>
              </p:cNvSpPr>
              <p:nvPr/>
            </p:nvSpPr>
            <p:spPr bwMode="auto">
              <a:xfrm>
                <a:off x="4219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5" name="Line 591"/>
              <p:cNvSpPr>
                <a:spLocks noChangeShapeType="1"/>
              </p:cNvSpPr>
              <p:nvPr/>
            </p:nvSpPr>
            <p:spPr bwMode="auto">
              <a:xfrm>
                <a:off x="4226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6" name="Line 592"/>
              <p:cNvSpPr>
                <a:spLocks noChangeShapeType="1"/>
              </p:cNvSpPr>
              <p:nvPr/>
            </p:nvSpPr>
            <p:spPr bwMode="auto">
              <a:xfrm>
                <a:off x="4233" y="2081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7" name="Line 593"/>
              <p:cNvSpPr>
                <a:spLocks noChangeShapeType="1"/>
              </p:cNvSpPr>
              <p:nvPr/>
            </p:nvSpPr>
            <p:spPr bwMode="auto">
              <a:xfrm>
                <a:off x="4239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8" name="Line 594"/>
              <p:cNvSpPr>
                <a:spLocks noChangeShapeType="1"/>
              </p:cNvSpPr>
              <p:nvPr/>
            </p:nvSpPr>
            <p:spPr bwMode="auto">
              <a:xfrm>
                <a:off x="4246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19" name="Line 595"/>
              <p:cNvSpPr>
                <a:spLocks noChangeShapeType="1"/>
              </p:cNvSpPr>
              <p:nvPr/>
            </p:nvSpPr>
            <p:spPr bwMode="auto">
              <a:xfrm>
                <a:off x="4252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0" name="Line 596"/>
              <p:cNvSpPr>
                <a:spLocks noChangeShapeType="1"/>
              </p:cNvSpPr>
              <p:nvPr/>
            </p:nvSpPr>
            <p:spPr bwMode="auto">
              <a:xfrm>
                <a:off x="4259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1" name="Line 597"/>
              <p:cNvSpPr>
                <a:spLocks noChangeShapeType="1"/>
              </p:cNvSpPr>
              <p:nvPr/>
            </p:nvSpPr>
            <p:spPr bwMode="auto">
              <a:xfrm>
                <a:off x="4265" y="2081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2" name="Line 598"/>
              <p:cNvSpPr>
                <a:spLocks noChangeShapeType="1"/>
              </p:cNvSpPr>
              <p:nvPr/>
            </p:nvSpPr>
            <p:spPr bwMode="auto">
              <a:xfrm>
                <a:off x="4272" y="2081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3" name="Line 599"/>
              <p:cNvSpPr>
                <a:spLocks noChangeShapeType="1"/>
              </p:cNvSpPr>
              <p:nvPr/>
            </p:nvSpPr>
            <p:spPr bwMode="auto">
              <a:xfrm>
                <a:off x="3788" y="2087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4" name="Line 600"/>
              <p:cNvSpPr>
                <a:spLocks noChangeShapeType="1"/>
              </p:cNvSpPr>
              <p:nvPr/>
            </p:nvSpPr>
            <p:spPr bwMode="auto">
              <a:xfrm>
                <a:off x="3792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5" name="Line 601"/>
              <p:cNvSpPr>
                <a:spLocks noChangeShapeType="1"/>
              </p:cNvSpPr>
              <p:nvPr/>
            </p:nvSpPr>
            <p:spPr bwMode="auto">
              <a:xfrm>
                <a:off x="3799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6" name="Line 602"/>
              <p:cNvSpPr>
                <a:spLocks noChangeShapeType="1"/>
              </p:cNvSpPr>
              <p:nvPr/>
            </p:nvSpPr>
            <p:spPr bwMode="auto">
              <a:xfrm>
                <a:off x="3805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7" name="Line 603"/>
              <p:cNvSpPr>
                <a:spLocks noChangeShapeType="1"/>
              </p:cNvSpPr>
              <p:nvPr/>
            </p:nvSpPr>
            <p:spPr bwMode="auto">
              <a:xfrm>
                <a:off x="3812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8" name="Line 604"/>
              <p:cNvSpPr>
                <a:spLocks noChangeShapeType="1"/>
              </p:cNvSpPr>
              <p:nvPr/>
            </p:nvSpPr>
            <p:spPr bwMode="auto">
              <a:xfrm>
                <a:off x="3818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29" name="Line 605"/>
              <p:cNvSpPr>
                <a:spLocks noChangeShapeType="1"/>
              </p:cNvSpPr>
              <p:nvPr/>
            </p:nvSpPr>
            <p:spPr bwMode="auto">
              <a:xfrm>
                <a:off x="3825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30" name="Line 606"/>
              <p:cNvSpPr>
                <a:spLocks noChangeShapeType="1"/>
              </p:cNvSpPr>
              <p:nvPr/>
            </p:nvSpPr>
            <p:spPr bwMode="auto">
              <a:xfrm>
                <a:off x="3832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8" name="Group 808"/>
            <p:cNvGrpSpPr>
              <a:grpSpLocks/>
            </p:cNvGrpSpPr>
            <p:nvPr/>
          </p:nvGrpSpPr>
          <p:grpSpPr bwMode="auto">
            <a:xfrm>
              <a:off x="3793" y="2087"/>
              <a:ext cx="480" cy="27"/>
              <a:chOff x="3793" y="2087"/>
              <a:chExt cx="480" cy="27"/>
            </a:xfrm>
          </p:grpSpPr>
          <p:sp>
            <p:nvSpPr>
              <p:cNvPr id="10631" name="Line 608"/>
              <p:cNvSpPr>
                <a:spLocks noChangeShapeType="1"/>
              </p:cNvSpPr>
              <p:nvPr/>
            </p:nvSpPr>
            <p:spPr bwMode="auto">
              <a:xfrm>
                <a:off x="3838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2" name="Line 609"/>
              <p:cNvSpPr>
                <a:spLocks noChangeShapeType="1"/>
              </p:cNvSpPr>
              <p:nvPr/>
            </p:nvSpPr>
            <p:spPr bwMode="auto">
              <a:xfrm>
                <a:off x="3845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3" name="Line 610"/>
              <p:cNvSpPr>
                <a:spLocks noChangeShapeType="1"/>
              </p:cNvSpPr>
              <p:nvPr/>
            </p:nvSpPr>
            <p:spPr bwMode="auto">
              <a:xfrm>
                <a:off x="3851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4" name="Line 611"/>
              <p:cNvSpPr>
                <a:spLocks noChangeShapeType="1"/>
              </p:cNvSpPr>
              <p:nvPr/>
            </p:nvSpPr>
            <p:spPr bwMode="auto">
              <a:xfrm>
                <a:off x="3858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5" name="Line 612"/>
              <p:cNvSpPr>
                <a:spLocks noChangeShapeType="1"/>
              </p:cNvSpPr>
              <p:nvPr/>
            </p:nvSpPr>
            <p:spPr bwMode="auto">
              <a:xfrm>
                <a:off x="3865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6" name="Line 613"/>
              <p:cNvSpPr>
                <a:spLocks noChangeShapeType="1"/>
              </p:cNvSpPr>
              <p:nvPr/>
            </p:nvSpPr>
            <p:spPr bwMode="auto">
              <a:xfrm>
                <a:off x="3871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7" name="Line 614"/>
              <p:cNvSpPr>
                <a:spLocks noChangeShapeType="1"/>
              </p:cNvSpPr>
              <p:nvPr/>
            </p:nvSpPr>
            <p:spPr bwMode="auto">
              <a:xfrm>
                <a:off x="3878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8" name="Line 615"/>
              <p:cNvSpPr>
                <a:spLocks noChangeShapeType="1"/>
              </p:cNvSpPr>
              <p:nvPr/>
            </p:nvSpPr>
            <p:spPr bwMode="auto">
              <a:xfrm>
                <a:off x="3884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9" name="Line 616"/>
              <p:cNvSpPr>
                <a:spLocks noChangeShapeType="1"/>
              </p:cNvSpPr>
              <p:nvPr/>
            </p:nvSpPr>
            <p:spPr bwMode="auto">
              <a:xfrm>
                <a:off x="3891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0" name="Line 617"/>
              <p:cNvSpPr>
                <a:spLocks noChangeShapeType="1"/>
              </p:cNvSpPr>
              <p:nvPr/>
            </p:nvSpPr>
            <p:spPr bwMode="auto">
              <a:xfrm>
                <a:off x="3897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1" name="Line 618"/>
              <p:cNvSpPr>
                <a:spLocks noChangeShapeType="1"/>
              </p:cNvSpPr>
              <p:nvPr/>
            </p:nvSpPr>
            <p:spPr bwMode="auto">
              <a:xfrm>
                <a:off x="3904" y="2087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2" name="Line 619"/>
              <p:cNvSpPr>
                <a:spLocks noChangeShapeType="1"/>
              </p:cNvSpPr>
              <p:nvPr/>
            </p:nvSpPr>
            <p:spPr bwMode="auto">
              <a:xfrm>
                <a:off x="4095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3" name="Line 620"/>
              <p:cNvSpPr>
                <a:spLocks noChangeShapeType="1"/>
              </p:cNvSpPr>
              <p:nvPr/>
            </p:nvSpPr>
            <p:spPr bwMode="auto">
              <a:xfrm>
                <a:off x="4101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4" name="Line 621"/>
              <p:cNvSpPr>
                <a:spLocks noChangeShapeType="1"/>
              </p:cNvSpPr>
              <p:nvPr/>
            </p:nvSpPr>
            <p:spPr bwMode="auto">
              <a:xfrm>
                <a:off x="4108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5" name="Line 622"/>
              <p:cNvSpPr>
                <a:spLocks noChangeShapeType="1"/>
              </p:cNvSpPr>
              <p:nvPr/>
            </p:nvSpPr>
            <p:spPr bwMode="auto">
              <a:xfrm>
                <a:off x="4114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6" name="Line 623"/>
              <p:cNvSpPr>
                <a:spLocks noChangeShapeType="1"/>
              </p:cNvSpPr>
              <p:nvPr/>
            </p:nvSpPr>
            <p:spPr bwMode="auto">
              <a:xfrm>
                <a:off x="4121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7" name="Line 624"/>
              <p:cNvSpPr>
                <a:spLocks noChangeShapeType="1"/>
              </p:cNvSpPr>
              <p:nvPr/>
            </p:nvSpPr>
            <p:spPr bwMode="auto">
              <a:xfrm>
                <a:off x="4127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8" name="Line 625"/>
              <p:cNvSpPr>
                <a:spLocks noChangeShapeType="1"/>
              </p:cNvSpPr>
              <p:nvPr/>
            </p:nvSpPr>
            <p:spPr bwMode="auto">
              <a:xfrm>
                <a:off x="4134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49" name="Line 626"/>
              <p:cNvSpPr>
                <a:spLocks noChangeShapeType="1"/>
              </p:cNvSpPr>
              <p:nvPr/>
            </p:nvSpPr>
            <p:spPr bwMode="auto">
              <a:xfrm>
                <a:off x="4141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0" name="Line 627"/>
              <p:cNvSpPr>
                <a:spLocks noChangeShapeType="1"/>
              </p:cNvSpPr>
              <p:nvPr/>
            </p:nvSpPr>
            <p:spPr bwMode="auto">
              <a:xfrm>
                <a:off x="4147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1" name="Line 628"/>
              <p:cNvSpPr>
                <a:spLocks noChangeShapeType="1"/>
              </p:cNvSpPr>
              <p:nvPr/>
            </p:nvSpPr>
            <p:spPr bwMode="auto">
              <a:xfrm>
                <a:off x="4154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2" name="Line 629"/>
              <p:cNvSpPr>
                <a:spLocks noChangeShapeType="1"/>
              </p:cNvSpPr>
              <p:nvPr/>
            </p:nvSpPr>
            <p:spPr bwMode="auto">
              <a:xfrm>
                <a:off x="4160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3" name="Line 630"/>
              <p:cNvSpPr>
                <a:spLocks noChangeShapeType="1"/>
              </p:cNvSpPr>
              <p:nvPr/>
            </p:nvSpPr>
            <p:spPr bwMode="auto">
              <a:xfrm>
                <a:off x="4167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4" name="Line 631"/>
              <p:cNvSpPr>
                <a:spLocks noChangeShapeType="1"/>
              </p:cNvSpPr>
              <p:nvPr/>
            </p:nvSpPr>
            <p:spPr bwMode="auto">
              <a:xfrm>
                <a:off x="4173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5" name="Line 632"/>
              <p:cNvSpPr>
                <a:spLocks noChangeShapeType="1"/>
              </p:cNvSpPr>
              <p:nvPr/>
            </p:nvSpPr>
            <p:spPr bwMode="auto">
              <a:xfrm>
                <a:off x="4180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6" name="Line 633"/>
              <p:cNvSpPr>
                <a:spLocks noChangeShapeType="1"/>
              </p:cNvSpPr>
              <p:nvPr/>
            </p:nvSpPr>
            <p:spPr bwMode="auto">
              <a:xfrm>
                <a:off x="4187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7" name="Line 634"/>
              <p:cNvSpPr>
                <a:spLocks noChangeShapeType="1"/>
              </p:cNvSpPr>
              <p:nvPr/>
            </p:nvSpPr>
            <p:spPr bwMode="auto">
              <a:xfrm>
                <a:off x="4193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8" name="Line 635"/>
              <p:cNvSpPr>
                <a:spLocks noChangeShapeType="1"/>
              </p:cNvSpPr>
              <p:nvPr/>
            </p:nvSpPr>
            <p:spPr bwMode="auto">
              <a:xfrm>
                <a:off x="4200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59" name="Line 636"/>
              <p:cNvSpPr>
                <a:spLocks noChangeShapeType="1"/>
              </p:cNvSpPr>
              <p:nvPr/>
            </p:nvSpPr>
            <p:spPr bwMode="auto">
              <a:xfrm>
                <a:off x="4206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0" name="Line 637"/>
              <p:cNvSpPr>
                <a:spLocks noChangeShapeType="1"/>
              </p:cNvSpPr>
              <p:nvPr/>
            </p:nvSpPr>
            <p:spPr bwMode="auto">
              <a:xfrm>
                <a:off x="4213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1" name="Line 638"/>
              <p:cNvSpPr>
                <a:spLocks noChangeShapeType="1"/>
              </p:cNvSpPr>
              <p:nvPr/>
            </p:nvSpPr>
            <p:spPr bwMode="auto">
              <a:xfrm>
                <a:off x="4219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2" name="Line 639"/>
              <p:cNvSpPr>
                <a:spLocks noChangeShapeType="1"/>
              </p:cNvSpPr>
              <p:nvPr/>
            </p:nvSpPr>
            <p:spPr bwMode="auto">
              <a:xfrm>
                <a:off x="4226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3" name="Line 640"/>
              <p:cNvSpPr>
                <a:spLocks noChangeShapeType="1"/>
              </p:cNvSpPr>
              <p:nvPr/>
            </p:nvSpPr>
            <p:spPr bwMode="auto">
              <a:xfrm>
                <a:off x="4233" y="208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4" name="Line 641"/>
              <p:cNvSpPr>
                <a:spLocks noChangeShapeType="1"/>
              </p:cNvSpPr>
              <p:nvPr/>
            </p:nvSpPr>
            <p:spPr bwMode="auto">
              <a:xfrm>
                <a:off x="4239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5" name="Line 642"/>
              <p:cNvSpPr>
                <a:spLocks noChangeShapeType="1"/>
              </p:cNvSpPr>
              <p:nvPr/>
            </p:nvSpPr>
            <p:spPr bwMode="auto">
              <a:xfrm>
                <a:off x="4246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6" name="Line 643"/>
              <p:cNvSpPr>
                <a:spLocks noChangeShapeType="1"/>
              </p:cNvSpPr>
              <p:nvPr/>
            </p:nvSpPr>
            <p:spPr bwMode="auto">
              <a:xfrm>
                <a:off x="4252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7" name="Line 644"/>
              <p:cNvSpPr>
                <a:spLocks noChangeShapeType="1"/>
              </p:cNvSpPr>
              <p:nvPr/>
            </p:nvSpPr>
            <p:spPr bwMode="auto">
              <a:xfrm>
                <a:off x="4259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8" name="Line 645"/>
              <p:cNvSpPr>
                <a:spLocks noChangeShapeType="1"/>
              </p:cNvSpPr>
              <p:nvPr/>
            </p:nvSpPr>
            <p:spPr bwMode="auto">
              <a:xfrm>
                <a:off x="4265" y="208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69" name="Line 646"/>
              <p:cNvSpPr>
                <a:spLocks noChangeShapeType="1"/>
              </p:cNvSpPr>
              <p:nvPr/>
            </p:nvSpPr>
            <p:spPr bwMode="auto">
              <a:xfrm>
                <a:off x="4272" y="2087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0" name="Line 647"/>
              <p:cNvSpPr>
                <a:spLocks noChangeShapeType="1"/>
              </p:cNvSpPr>
              <p:nvPr/>
            </p:nvSpPr>
            <p:spPr bwMode="auto">
              <a:xfrm>
                <a:off x="3793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1" name="Line 648"/>
              <p:cNvSpPr>
                <a:spLocks noChangeShapeType="1"/>
              </p:cNvSpPr>
              <p:nvPr/>
            </p:nvSpPr>
            <p:spPr bwMode="auto">
              <a:xfrm>
                <a:off x="3799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2" name="Line 649"/>
              <p:cNvSpPr>
                <a:spLocks noChangeShapeType="1"/>
              </p:cNvSpPr>
              <p:nvPr/>
            </p:nvSpPr>
            <p:spPr bwMode="auto">
              <a:xfrm>
                <a:off x="3805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3" name="Line 650"/>
              <p:cNvSpPr>
                <a:spLocks noChangeShapeType="1"/>
              </p:cNvSpPr>
              <p:nvPr/>
            </p:nvSpPr>
            <p:spPr bwMode="auto">
              <a:xfrm>
                <a:off x="3812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4" name="Line 651"/>
              <p:cNvSpPr>
                <a:spLocks noChangeShapeType="1"/>
              </p:cNvSpPr>
              <p:nvPr/>
            </p:nvSpPr>
            <p:spPr bwMode="auto">
              <a:xfrm>
                <a:off x="3818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5" name="Line 652"/>
              <p:cNvSpPr>
                <a:spLocks noChangeShapeType="1"/>
              </p:cNvSpPr>
              <p:nvPr/>
            </p:nvSpPr>
            <p:spPr bwMode="auto">
              <a:xfrm>
                <a:off x="3825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6" name="Line 653"/>
              <p:cNvSpPr>
                <a:spLocks noChangeShapeType="1"/>
              </p:cNvSpPr>
              <p:nvPr/>
            </p:nvSpPr>
            <p:spPr bwMode="auto">
              <a:xfrm>
                <a:off x="3832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7" name="Line 654"/>
              <p:cNvSpPr>
                <a:spLocks noChangeShapeType="1"/>
              </p:cNvSpPr>
              <p:nvPr/>
            </p:nvSpPr>
            <p:spPr bwMode="auto">
              <a:xfrm>
                <a:off x="3838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8" name="Line 655"/>
              <p:cNvSpPr>
                <a:spLocks noChangeShapeType="1"/>
              </p:cNvSpPr>
              <p:nvPr/>
            </p:nvSpPr>
            <p:spPr bwMode="auto">
              <a:xfrm>
                <a:off x="3845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79" name="Line 656"/>
              <p:cNvSpPr>
                <a:spLocks noChangeShapeType="1"/>
              </p:cNvSpPr>
              <p:nvPr/>
            </p:nvSpPr>
            <p:spPr bwMode="auto">
              <a:xfrm>
                <a:off x="3851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0" name="Line 657"/>
              <p:cNvSpPr>
                <a:spLocks noChangeShapeType="1"/>
              </p:cNvSpPr>
              <p:nvPr/>
            </p:nvSpPr>
            <p:spPr bwMode="auto">
              <a:xfrm>
                <a:off x="3858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1" name="Line 658"/>
              <p:cNvSpPr>
                <a:spLocks noChangeShapeType="1"/>
              </p:cNvSpPr>
              <p:nvPr/>
            </p:nvSpPr>
            <p:spPr bwMode="auto">
              <a:xfrm>
                <a:off x="3865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2" name="Line 659"/>
              <p:cNvSpPr>
                <a:spLocks noChangeShapeType="1"/>
              </p:cNvSpPr>
              <p:nvPr/>
            </p:nvSpPr>
            <p:spPr bwMode="auto">
              <a:xfrm>
                <a:off x="3871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3" name="Line 660"/>
              <p:cNvSpPr>
                <a:spLocks noChangeShapeType="1"/>
              </p:cNvSpPr>
              <p:nvPr/>
            </p:nvSpPr>
            <p:spPr bwMode="auto">
              <a:xfrm>
                <a:off x="3878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4" name="Line 661"/>
              <p:cNvSpPr>
                <a:spLocks noChangeShapeType="1"/>
              </p:cNvSpPr>
              <p:nvPr/>
            </p:nvSpPr>
            <p:spPr bwMode="auto">
              <a:xfrm>
                <a:off x="3884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5" name="Line 662"/>
              <p:cNvSpPr>
                <a:spLocks noChangeShapeType="1"/>
              </p:cNvSpPr>
              <p:nvPr/>
            </p:nvSpPr>
            <p:spPr bwMode="auto">
              <a:xfrm>
                <a:off x="3891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6" name="Line 663"/>
              <p:cNvSpPr>
                <a:spLocks noChangeShapeType="1"/>
              </p:cNvSpPr>
              <p:nvPr/>
            </p:nvSpPr>
            <p:spPr bwMode="auto">
              <a:xfrm>
                <a:off x="3897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7" name="Line 664"/>
              <p:cNvSpPr>
                <a:spLocks noChangeShapeType="1"/>
              </p:cNvSpPr>
              <p:nvPr/>
            </p:nvSpPr>
            <p:spPr bwMode="auto">
              <a:xfrm>
                <a:off x="3904" y="2094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8" name="Line 665"/>
              <p:cNvSpPr>
                <a:spLocks noChangeShapeType="1"/>
              </p:cNvSpPr>
              <p:nvPr/>
            </p:nvSpPr>
            <p:spPr bwMode="auto">
              <a:xfrm>
                <a:off x="4095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89" name="Line 666"/>
              <p:cNvSpPr>
                <a:spLocks noChangeShapeType="1"/>
              </p:cNvSpPr>
              <p:nvPr/>
            </p:nvSpPr>
            <p:spPr bwMode="auto">
              <a:xfrm>
                <a:off x="4101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0" name="Line 667"/>
              <p:cNvSpPr>
                <a:spLocks noChangeShapeType="1"/>
              </p:cNvSpPr>
              <p:nvPr/>
            </p:nvSpPr>
            <p:spPr bwMode="auto">
              <a:xfrm>
                <a:off x="4108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1" name="Line 668"/>
              <p:cNvSpPr>
                <a:spLocks noChangeShapeType="1"/>
              </p:cNvSpPr>
              <p:nvPr/>
            </p:nvSpPr>
            <p:spPr bwMode="auto">
              <a:xfrm>
                <a:off x="4114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2" name="Line 669"/>
              <p:cNvSpPr>
                <a:spLocks noChangeShapeType="1"/>
              </p:cNvSpPr>
              <p:nvPr/>
            </p:nvSpPr>
            <p:spPr bwMode="auto">
              <a:xfrm>
                <a:off x="4121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3" name="Line 670"/>
              <p:cNvSpPr>
                <a:spLocks noChangeShapeType="1"/>
              </p:cNvSpPr>
              <p:nvPr/>
            </p:nvSpPr>
            <p:spPr bwMode="auto">
              <a:xfrm>
                <a:off x="4127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4" name="Line 671"/>
              <p:cNvSpPr>
                <a:spLocks noChangeShapeType="1"/>
              </p:cNvSpPr>
              <p:nvPr/>
            </p:nvSpPr>
            <p:spPr bwMode="auto">
              <a:xfrm>
                <a:off x="4134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5" name="Line 672"/>
              <p:cNvSpPr>
                <a:spLocks noChangeShapeType="1"/>
              </p:cNvSpPr>
              <p:nvPr/>
            </p:nvSpPr>
            <p:spPr bwMode="auto">
              <a:xfrm>
                <a:off x="4141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6" name="Line 673"/>
              <p:cNvSpPr>
                <a:spLocks noChangeShapeType="1"/>
              </p:cNvSpPr>
              <p:nvPr/>
            </p:nvSpPr>
            <p:spPr bwMode="auto">
              <a:xfrm>
                <a:off x="4147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7" name="Line 674"/>
              <p:cNvSpPr>
                <a:spLocks noChangeShapeType="1"/>
              </p:cNvSpPr>
              <p:nvPr/>
            </p:nvSpPr>
            <p:spPr bwMode="auto">
              <a:xfrm>
                <a:off x="4154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8" name="Line 675"/>
              <p:cNvSpPr>
                <a:spLocks noChangeShapeType="1"/>
              </p:cNvSpPr>
              <p:nvPr/>
            </p:nvSpPr>
            <p:spPr bwMode="auto">
              <a:xfrm>
                <a:off x="4160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99" name="Line 676"/>
              <p:cNvSpPr>
                <a:spLocks noChangeShapeType="1"/>
              </p:cNvSpPr>
              <p:nvPr/>
            </p:nvSpPr>
            <p:spPr bwMode="auto">
              <a:xfrm>
                <a:off x="4167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0" name="Line 677"/>
              <p:cNvSpPr>
                <a:spLocks noChangeShapeType="1"/>
              </p:cNvSpPr>
              <p:nvPr/>
            </p:nvSpPr>
            <p:spPr bwMode="auto">
              <a:xfrm>
                <a:off x="4173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1" name="Line 678"/>
              <p:cNvSpPr>
                <a:spLocks noChangeShapeType="1"/>
              </p:cNvSpPr>
              <p:nvPr/>
            </p:nvSpPr>
            <p:spPr bwMode="auto">
              <a:xfrm>
                <a:off x="4180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2" name="Line 679"/>
              <p:cNvSpPr>
                <a:spLocks noChangeShapeType="1"/>
              </p:cNvSpPr>
              <p:nvPr/>
            </p:nvSpPr>
            <p:spPr bwMode="auto">
              <a:xfrm>
                <a:off x="4187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3" name="Line 680"/>
              <p:cNvSpPr>
                <a:spLocks noChangeShapeType="1"/>
              </p:cNvSpPr>
              <p:nvPr/>
            </p:nvSpPr>
            <p:spPr bwMode="auto">
              <a:xfrm>
                <a:off x="4193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4" name="Line 681"/>
              <p:cNvSpPr>
                <a:spLocks noChangeShapeType="1"/>
              </p:cNvSpPr>
              <p:nvPr/>
            </p:nvSpPr>
            <p:spPr bwMode="auto">
              <a:xfrm>
                <a:off x="4200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5" name="Line 682"/>
              <p:cNvSpPr>
                <a:spLocks noChangeShapeType="1"/>
              </p:cNvSpPr>
              <p:nvPr/>
            </p:nvSpPr>
            <p:spPr bwMode="auto">
              <a:xfrm>
                <a:off x="4206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6" name="Line 683"/>
              <p:cNvSpPr>
                <a:spLocks noChangeShapeType="1"/>
              </p:cNvSpPr>
              <p:nvPr/>
            </p:nvSpPr>
            <p:spPr bwMode="auto">
              <a:xfrm>
                <a:off x="4213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7" name="Line 684"/>
              <p:cNvSpPr>
                <a:spLocks noChangeShapeType="1"/>
              </p:cNvSpPr>
              <p:nvPr/>
            </p:nvSpPr>
            <p:spPr bwMode="auto">
              <a:xfrm>
                <a:off x="4219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8" name="Line 685"/>
              <p:cNvSpPr>
                <a:spLocks noChangeShapeType="1"/>
              </p:cNvSpPr>
              <p:nvPr/>
            </p:nvSpPr>
            <p:spPr bwMode="auto">
              <a:xfrm>
                <a:off x="4226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09" name="Line 686"/>
              <p:cNvSpPr>
                <a:spLocks noChangeShapeType="1"/>
              </p:cNvSpPr>
              <p:nvPr/>
            </p:nvSpPr>
            <p:spPr bwMode="auto">
              <a:xfrm>
                <a:off x="4233" y="209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0" name="Line 687"/>
              <p:cNvSpPr>
                <a:spLocks noChangeShapeType="1"/>
              </p:cNvSpPr>
              <p:nvPr/>
            </p:nvSpPr>
            <p:spPr bwMode="auto">
              <a:xfrm>
                <a:off x="4239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1" name="Line 688"/>
              <p:cNvSpPr>
                <a:spLocks noChangeShapeType="1"/>
              </p:cNvSpPr>
              <p:nvPr/>
            </p:nvSpPr>
            <p:spPr bwMode="auto">
              <a:xfrm>
                <a:off x="4246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2" name="Line 689"/>
              <p:cNvSpPr>
                <a:spLocks noChangeShapeType="1"/>
              </p:cNvSpPr>
              <p:nvPr/>
            </p:nvSpPr>
            <p:spPr bwMode="auto">
              <a:xfrm>
                <a:off x="4252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3" name="Line 690"/>
              <p:cNvSpPr>
                <a:spLocks noChangeShapeType="1"/>
              </p:cNvSpPr>
              <p:nvPr/>
            </p:nvSpPr>
            <p:spPr bwMode="auto">
              <a:xfrm>
                <a:off x="4259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4" name="Line 691"/>
              <p:cNvSpPr>
                <a:spLocks noChangeShapeType="1"/>
              </p:cNvSpPr>
              <p:nvPr/>
            </p:nvSpPr>
            <p:spPr bwMode="auto">
              <a:xfrm>
                <a:off x="4265" y="209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5" name="Line 692"/>
              <p:cNvSpPr>
                <a:spLocks noChangeShapeType="1"/>
              </p:cNvSpPr>
              <p:nvPr/>
            </p:nvSpPr>
            <p:spPr bwMode="auto">
              <a:xfrm>
                <a:off x="4272" y="2094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6" name="Line 693"/>
              <p:cNvSpPr>
                <a:spLocks noChangeShapeType="1"/>
              </p:cNvSpPr>
              <p:nvPr/>
            </p:nvSpPr>
            <p:spPr bwMode="auto">
              <a:xfrm>
                <a:off x="3799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7" name="Line 694"/>
              <p:cNvSpPr>
                <a:spLocks noChangeShapeType="1"/>
              </p:cNvSpPr>
              <p:nvPr/>
            </p:nvSpPr>
            <p:spPr bwMode="auto">
              <a:xfrm>
                <a:off x="3805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8" name="Line 695"/>
              <p:cNvSpPr>
                <a:spLocks noChangeShapeType="1"/>
              </p:cNvSpPr>
              <p:nvPr/>
            </p:nvSpPr>
            <p:spPr bwMode="auto">
              <a:xfrm>
                <a:off x="3812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19" name="Line 696"/>
              <p:cNvSpPr>
                <a:spLocks noChangeShapeType="1"/>
              </p:cNvSpPr>
              <p:nvPr/>
            </p:nvSpPr>
            <p:spPr bwMode="auto">
              <a:xfrm>
                <a:off x="3818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0" name="Line 697"/>
              <p:cNvSpPr>
                <a:spLocks noChangeShapeType="1"/>
              </p:cNvSpPr>
              <p:nvPr/>
            </p:nvSpPr>
            <p:spPr bwMode="auto">
              <a:xfrm>
                <a:off x="3825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1" name="Line 698"/>
              <p:cNvSpPr>
                <a:spLocks noChangeShapeType="1"/>
              </p:cNvSpPr>
              <p:nvPr/>
            </p:nvSpPr>
            <p:spPr bwMode="auto">
              <a:xfrm>
                <a:off x="3832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2" name="Line 699"/>
              <p:cNvSpPr>
                <a:spLocks noChangeShapeType="1"/>
              </p:cNvSpPr>
              <p:nvPr/>
            </p:nvSpPr>
            <p:spPr bwMode="auto">
              <a:xfrm>
                <a:off x="3838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3" name="Line 700"/>
              <p:cNvSpPr>
                <a:spLocks noChangeShapeType="1"/>
              </p:cNvSpPr>
              <p:nvPr/>
            </p:nvSpPr>
            <p:spPr bwMode="auto">
              <a:xfrm>
                <a:off x="3845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4" name="Line 701"/>
              <p:cNvSpPr>
                <a:spLocks noChangeShapeType="1"/>
              </p:cNvSpPr>
              <p:nvPr/>
            </p:nvSpPr>
            <p:spPr bwMode="auto">
              <a:xfrm>
                <a:off x="3851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5" name="Line 702"/>
              <p:cNvSpPr>
                <a:spLocks noChangeShapeType="1"/>
              </p:cNvSpPr>
              <p:nvPr/>
            </p:nvSpPr>
            <p:spPr bwMode="auto">
              <a:xfrm>
                <a:off x="3858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6" name="Line 703"/>
              <p:cNvSpPr>
                <a:spLocks noChangeShapeType="1"/>
              </p:cNvSpPr>
              <p:nvPr/>
            </p:nvSpPr>
            <p:spPr bwMode="auto">
              <a:xfrm>
                <a:off x="3865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7" name="Line 704"/>
              <p:cNvSpPr>
                <a:spLocks noChangeShapeType="1"/>
              </p:cNvSpPr>
              <p:nvPr/>
            </p:nvSpPr>
            <p:spPr bwMode="auto">
              <a:xfrm>
                <a:off x="3871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8" name="Line 705"/>
              <p:cNvSpPr>
                <a:spLocks noChangeShapeType="1"/>
              </p:cNvSpPr>
              <p:nvPr/>
            </p:nvSpPr>
            <p:spPr bwMode="auto">
              <a:xfrm>
                <a:off x="3878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29" name="Line 706"/>
              <p:cNvSpPr>
                <a:spLocks noChangeShapeType="1"/>
              </p:cNvSpPr>
              <p:nvPr/>
            </p:nvSpPr>
            <p:spPr bwMode="auto">
              <a:xfrm>
                <a:off x="3884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0" name="Line 707"/>
              <p:cNvSpPr>
                <a:spLocks noChangeShapeType="1"/>
              </p:cNvSpPr>
              <p:nvPr/>
            </p:nvSpPr>
            <p:spPr bwMode="auto">
              <a:xfrm>
                <a:off x="3891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1" name="Line 708"/>
              <p:cNvSpPr>
                <a:spLocks noChangeShapeType="1"/>
              </p:cNvSpPr>
              <p:nvPr/>
            </p:nvSpPr>
            <p:spPr bwMode="auto">
              <a:xfrm>
                <a:off x="3897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2" name="Line 709"/>
              <p:cNvSpPr>
                <a:spLocks noChangeShapeType="1"/>
              </p:cNvSpPr>
              <p:nvPr/>
            </p:nvSpPr>
            <p:spPr bwMode="auto">
              <a:xfrm>
                <a:off x="3904" y="21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3" name="Line 710"/>
              <p:cNvSpPr>
                <a:spLocks noChangeShapeType="1"/>
              </p:cNvSpPr>
              <p:nvPr/>
            </p:nvSpPr>
            <p:spPr bwMode="auto">
              <a:xfrm>
                <a:off x="4095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4" name="Line 711"/>
              <p:cNvSpPr>
                <a:spLocks noChangeShapeType="1"/>
              </p:cNvSpPr>
              <p:nvPr/>
            </p:nvSpPr>
            <p:spPr bwMode="auto">
              <a:xfrm>
                <a:off x="4101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5" name="Line 712"/>
              <p:cNvSpPr>
                <a:spLocks noChangeShapeType="1"/>
              </p:cNvSpPr>
              <p:nvPr/>
            </p:nvSpPr>
            <p:spPr bwMode="auto">
              <a:xfrm>
                <a:off x="4108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6" name="Line 713"/>
              <p:cNvSpPr>
                <a:spLocks noChangeShapeType="1"/>
              </p:cNvSpPr>
              <p:nvPr/>
            </p:nvSpPr>
            <p:spPr bwMode="auto">
              <a:xfrm>
                <a:off x="4114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7" name="Line 714"/>
              <p:cNvSpPr>
                <a:spLocks noChangeShapeType="1"/>
              </p:cNvSpPr>
              <p:nvPr/>
            </p:nvSpPr>
            <p:spPr bwMode="auto">
              <a:xfrm>
                <a:off x="4121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8" name="Line 715"/>
              <p:cNvSpPr>
                <a:spLocks noChangeShapeType="1"/>
              </p:cNvSpPr>
              <p:nvPr/>
            </p:nvSpPr>
            <p:spPr bwMode="auto">
              <a:xfrm>
                <a:off x="4127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39" name="Line 716"/>
              <p:cNvSpPr>
                <a:spLocks noChangeShapeType="1"/>
              </p:cNvSpPr>
              <p:nvPr/>
            </p:nvSpPr>
            <p:spPr bwMode="auto">
              <a:xfrm>
                <a:off x="4134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0" name="Line 717"/>
              <p:cNvSpPr>
                <a:spLocks noChangeShapeType="1"/>
              </p:cNvSpPr>
              <p:nvPr/>
            </p:nvSpPr>
            <p:spPr bwMode="auto">
              <a:xfrm>
                <a:off x="4141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1" name="Line 718"/>
              <p:cNvSpPr>
                <a:spLocks noChangeShapeType="1"/>
              </p:cNvSpPr>
              <p:nvPr/>
            </p:nvSpPr>
            <p:spPr bwMode="auto">
              <a:xfrm>
                <a:off x="4147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2" name="Line 719"/>
              <p:cNvSpPr>
                <a:spLocks noChangeShapeType="1"/>
              </p:cNvSpPr>
              <p:nvPr/>
            </p:nvSpPr>
            <p:spPr bwMode="auto">
              <a:xfrm>
                <a:off x="4154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3" name="Line 720"/>
              <p:cNvSpPr>
                <a:spLocks noChangeShapeType="1"/>
              </p:cNvSpPr>
              <p:nvPr/>
            </p:nvSpPr>
            <p:spPr bwMode="auto">
              <a:xfrm>
                <a:off x="4160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4" name="Line 721"/>
              <p:cNvSpPr>
                <a:spLocks noChangeShapeType="1"/>
              </p:cNvSpPr>
              <p:nvPr/>
            </p:nvSpPr>
            <p:spPr bwMode="auto">
              <a:xfrm>
                <a:off x="4167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5" name="Line 722"/>
              <p:cNvSpPr>
                <a:spLocks noChangeShapeType="1"/>
              </p:cNvSpPr>
              <p:nvPr/>
            </p:nvSpPr>
            <p:spPr bwMode="auto">
              <a:xfrm>
                <a:off x="4173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6" name="Line 723"/>
              <p:cNvSpPr>
                <a:spLocks noChangeShapeType="1"/>
              </p:cNvSpPr>
              <p:nvPr/>
            </p:nvSpPr>
            <p:spPr bwMode="auto">
              <a:xfrm>
                <a:off x="4180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7" name="Line 724"/>
              <p:cNvSpPr>
                <a:spLocks noChangeShapeType="1"/>
              </p:cNvSpPr>
              <p:nvPr/>
            </p:nvSpPr>
            <p:spPr bwMode="auto">
              <a:xfrm>
                <a:off x="4187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8" name="Line 725"/>
              <p:cNvSpPr>
                <a:spLocks noChangeShapeType="1"/>
              </p:cNvSpPr>
              <p:nvPr/>
            </p:nvSpPr>
            <p:spPr bwMode="auto">
              <a:xfrm>
                <a:off x="4193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49" name="Line 726"/>
              <p:cNvSpPr>
                <a:spLocks noChangeShapeType="1"/>
              </p:cNvSpPr>
              <p:nvPr/>
            </p:nvSpPr>
            <p:spPr bwMode="auto">
              <a:xfrm>
                <a:off x="4200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0" name="Line 727"/>
              <p:cNvSpPr>
                <a:spLocks noChangeShapeType="1"/>
              </p:cNvSpPr>
              <p:nvPr/>
            </p:nvSpPr>
            <p:spPr bwMode="auto">
              <a:xfrm>
                <a:off x="4206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1" name="Line 728"/>
              <p:cNvSpPr>
                <a:spLocks noChangeShapeType="1"/>
              </p:cNvSpPr>
              <p:nvPr/>
            </p:nvSpPr>
            <p:spPr bwMode="auto">
              <a:xfrm>
                <a:off x="4213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2" name="Line 729"/>
              <p:cNvSpPr>
                <a:spLocks noChangeShapeType="1"/>
              </p:cNvSpPr>
              <p:nvPr/>
            </p:nvSpPr>
            <p:spPr bwMode="auto">
              <a:xfrm>
                <a:off x="4219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3" name="Line 730"/>
              <p:cNvSpPr>
                <a:spLocks noChangeShapeType="1"/>
              </p:cNvSpPr>
              <p:nvPr/>
            </p:nvSpPr>
            <p:spPr bwMode="auto">
              <a:xfrm>
                <a:off x="4226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4" name="Line 731"/>
              <p:cNvSpPr>
                <a:spLocks noChangeShapeType="1"/>
              </p:cNvSpPr>
              <p:nvPr/>
            </p:nvSpPr>
            <p:spPr bwMode="auto">
              <a:xfrm>
                <a:off x="4233" y="210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5" name="Line 732"/>
              <p:cNvSpPr>
                <a:spLocks noChangeShapeType="1"/>
              </p:cNvSpPr>
              <p:nvPr/>
            </p:nvSpPr>
            <p:spPr bwMode="auto">
              <a:xfrm>
                <a:off x="4239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6" name="Line 733"/>
              <p:cNvSpPr>
                <a:spLocks noChangeShapeType="1"/>
              </p:cNvSpPr>
              <p:nvPr/>
            </p:nvSpPr>
            <p:spPr bwMode="auto">
              <a:xfrm>
                <a:off x="4246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7" name="Line 734"/>
              <p:cNvSpPr>
                <a:spLocks noChangeShapeType="1"/>
              </p:cNvSpPr>
              <p:nvPr/>
            </p:nvSpPr>
            <p:spPr bwMode="auto">
              <a:xfrm>
                <a:off x="4252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8" name="Line 735"/>
              <p:cNvSpPr>
                <a:spLocks noChangeShapeType="1"/>
              </p:cNvSpPr>
              <p:nvPr/>
            </p:nvSpPr>
            <p:spPr bwMode="auto">
              <a:xfrm>
                <a:off x="4259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59" name="Line 736"/>
              <p:cNvSpPr>
                <a:spLocks noChangeShapeType="1"/>
              </p:cNvSpPr>
              <p:nvPr/>
            </p:nvSpPr>
            <p:spPr bwMode="auto">
              <a:xfrm>
                <a:off x="4265" y="210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0" name="Line 737"/>
              <p:cNvSpPr>
                <a:spLocks noChangeShapeType="1"/>
              </p:cNvSpPr>
              <p:nvPr/>
            </p:nvSpPr>
            <p:spPr bwMode="auto">
              <a:xfrm>
                <a:off x="4272" y="2100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1" name="Line 738"/>
              <p:cNvSpPr>
                <a:spLocks noChangeShapeType="1"/>
              </p:cNvSpPr>
              <p:nvPr/>
            </p:nvSpPr>
            <p:spPr bwMode="auto">
              <a:xfrm>
                <a:off x="3805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2" name="Line 739"/>
              <p:cNvSpPr>
                <a:spLocks noChangeShapeType="1"/>
              </p:cNvSpPr>
              <p:nvPr/>
            </p:nvSpPr>
            <p:spPr bwMode="auto">
              <a:xfrm>
                <a:off x="3812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3" name="Line 740"/>
              <p:cNvSpPr>
                <a:spLocks noChangeShapeType="1"/>
              </p:cNvSpPr>
              <p:nvPr/>
            </p:nvSpPr>
            <p:spPr bwMode="auto">
              <a:xfrm>
                <a:off x="3818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4" name="Line 741"/>
              <p:cNvSpPr>
                <a:spLocks noChangeShapeType="1"/>
              </p:cNvSpPr>
              <p:nvPr/>
            </p:nvSpPr>
            <p:spPr bwMode="auto">
              <a:xfrm>
                <a:off x="3825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5" name="Line 742"/>
              <p:cNvSpPr>
                <a:spLocks noChangeShapeType="1"/>
              </p:cNvSpPr>
              <p:nvPr/>
            </p:nvSpPr>
            <p:spPr bwMode="auto">
              <a:xfrm>
                <a:off x="3832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6" name="Line 743"/>
              <p:cNvSpPr>
                <a:spLocks noChangeShapeType="1"/>
              </p:cNvSpPr>
              <p:nvPr/>
            </p:nvSpPr>
            <p:spPr bwMode="auto">
              <a:xfrm>
                <a:off x="3838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7" name="Line 744"/>
              <p:cNvSpPr>
                <a:spLocks noChangeShapeType="1"/>
              </p:cNvSpPr>
              <p:nvPr/>
            </p:nvSpPr>
            <p:spPr bwMode="auto">
              <a:xfrm>
                <a:off x="3845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8" name="Line 745"/>
              <p:cNvSpPr>
                <a:spLocks noChangeShapeType="1"/>
              </p:cNvSpPr>
              <p:nvPr/>
            </p:nvSpPr>
            <p:spPr bwMode="auto">
              <a:xfrm>
                <a:off x="3851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69" name="Line 746"/>
              <p:cNvSpPr>
                <a:spLocks noChangeShapeType="1"/>
              </p:cNvSpPr>
              <p:nvPr/>
            </p:nvSpPr>
            <p:spPr bwMode="auto">
              <a:xfrm>
                <a:off x="3858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0" name="Line 747"/>
              <p:cNvSpPr>
                <a:spLocks noChangeShapeType="1"/>
              </p:cNvSpPr>
              <p:nvPr/>
            </p:nvSpPr>
            <p:spPr bwMode="auto">
              <a:xfrm>
                <a:off x="3865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1" name="Line 748"/>
              <p:cNvSpPr>
                <a:spLocks noChangeShapeType="1"/>
              </p:cNvSpPr>
              <p:nvPr/>
            </p:nvSpPr>
            <p:spPr bwMode="auto">
              <a:xfrm>
                <a:off x="3871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2" name="Line 749"/>
              <p:cNvSpPr>
                <a:spLocks noChangeShapeType="1"/>
              </p:cNvSpPr>
              <p:nvPr/>
            </p:nvSpPr>
            <p:spPr bwMode="auto">
              <a:xfrm>
                <a:off x="3878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3" name="Line 750"/>
              <p:cNvSpPr>
                <a:spLocks noChangeShapeType="1"/>
              </p:cNvSpPr>
              <p:nvPr/>
            </p:nvSpPr>
            <p:spPr bwMode="auto">
              <a:xfrm>
                <a:off x="3884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4" name="Line 751"/>
              <p:cNvSpPr>
                <a:spLocks noChangeShapeType="1"/>
              </p:cNvSpPr>
              <p:nvPr/>
            </p:nvSpPr>
            <p:spPr bwMode="auto">
              <a:xfrm>
                <a:off x="3891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5" name="Line 752"/>
              <p:cNvSpPr>
                <a:spLocks noChangeShapeType="1"/>
              </p:cNvSpPr>
              <p:nvPr/>
            </p:nvSpPr>
            <p:spPr bwMode="auto">
              <a:xfrm>
                <a:off x="3897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6" name="Line 753"/>
              <p:cNvSpPr>
                <a:spLocks noChangeShapeType="1"/>
              </p:cNvSpPr>
              <p:nvPr/>
            </p:nvSpPr>
            <p:spPr bwMode="auto">
              <a:xfrm>
                <a:off x="3904" y="2107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7" name="Line 754"/>
              <p:cNvSpPr>
                <a:spLocks noChangeShapeType="1"/>
              </p:cNvSpPr>
              <p:nvPr/>
            </p:nvSpPr>
            <p:spPr bwMode="auto">
              <a:xfrm>
                <a:off x="4095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8" name="Line 755"/>
              <p:cNvSpPr>
                <a:spLocks noChangeShapeType="1"/>
              </p:cNvSpPr>
              <p:nvPr/>
            </p:nvSpPr>
            <p:spPr bwMode="auto">
              <a:xfrm>
                <a:off x="4101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79" name="Line 756"/>
              <p:cNvSpPr>
                <a:spLocks noChangeShapeType="1"/>
              </p:cNvSpPr>
              <p:nvPr/>
            </p:nvSpPr>
            <p:spPr bwMode="auto">
              <a:xfrm>
                <a:off x="4108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0" name="Line 757"/>
              <p:cNvSpPr>
                <a:spLocks noChangeShapeType="1"/>
              </p:cNvSpPr>
              <p:nvPr/>
            </p:nvSpPr>
            <p:spPr bwMode="auto">
              <a:xfrm>
                <a:off x="4114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1" name="Line 758"/>
              <p:cNvSpPr>
                <a:spLocks noChangeShapeType="1"/>
              </p:cNvSpPr>
              <p:nvPr/>
            </p:nvSpPr>
            <p:spPr bwMode="auto">
              <a:xfrm>
                <a:off x="4121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2" name="Line 759"/>
              <p:cNvSpPr>
                <a:spLocks noChangeShapeType="1"/>
              </p:cNvSpPr>
              <p:nvPr/>
            </p:nvSpPr>
            <p:spPr bwMode="auto">
              <a:xfrm>
                <a:off x="4127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3" name="Line 760"/>
              <p:cNvSpPr>
                <a:spLocks noChangeShapeType="1"/>
              </p:cNvSpPr>
              <p:nvPr/>
            </p:nvSpPr>
            <p:spPr bwMode="auto">
              <a:xfrm>
                <a:off x="4134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4" name="Line 761"/>
              <p:cNvSpPr>
                <a:spLocks noChangeShapeType="1"/>
              </p:cNvSpPr>
              <p:nvPr/>
            </p:nvSpPr>
            <p:spPr bwMode="auto">
              <a:xfrm>
                <a:off x="4141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5" name="Line 762"/>
              <p:cNvSpPr>
                <a:spLocks noChangeShapeType="1"/>
              </p:cNvSpPr>
              <p:nvPr/>
            </p:nvSpPr>
            <p:spPr bwMode="auto">
              <a:xfrm>
                <a:off x="4147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6" name="Line 763"/>
              <p:cNvSpPr>
                <a:spLocks noChangeShapeType="1"/>
              </p:cNvSpPr>
              <p:nvPr/>
            </p:nvSpPr>
            <p:spPr bwMode="auto">
              <a:xfrm>
                <a:off x="4154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7" name="Line 764"/>
              <p:cNvSpPr>
                <a:spLocks noChangeShapeType="1"/>
              </p:cNvSpPr>
              <p:nvPr/>
            </p:nvSpPr>
            <p:spPr bwMode="auto">
              <a:xfrm>
                <a:off x="4160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8" name="Line 765"/>
              <p:cNvSpPr>
                <a:spLocks noChangeShapeType="1"/>
              </p:cNvSpPr>
              <p:nvPr/>
            </p:nvSpPr>
            <p:spPr bwMode="auto">
              <a:xfrm>
                <a:off x="4167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89" name="Line 766"/>
              <p:cNvSpPr>
                <a:spLocks noChangeShapeType="1"/>
              </p:cNvSpPr>
              <p:nvPr/>
            </p:nvSpPr>
            <p:spPr bwMode="auto">
              <a:xfrm>
                <a:off x="4173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0" name="Line 767"/>
              <p:cNvSpPr>
                <a:spLocks noChangeShapeType="1"/>
              </p:cNvSpPr>
              <p:nvPr/>
            </p:nvSpPr>
            <p:spPr bwMode="auto">
              <a:xfrm>
                <a:off x="4180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1" name="Line 768"/>
              <p:cNvSpPr>
                <a:spLocks noChangeShapeType="1"/>
              </p:cNvSpPr>
              <p:nvPr/>
            </p:nvSpPr>
            <p:spPr bwMode="auto">
              <a:xfrm>
                <a:off x="4187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2" name="Line 769"/>
              <p:cNvSpPr>
                <a:spLocks noChangeShapeType="1"/>
              </p:cNvSpPr>
              <p:nvPr/>
            </p:nvSpPr>
            <p:spPr bwMode="auto">
              <a:xfrm>
                <a:off x="4193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3" name="Line 770"/>
              <p:cNvSpPr>
                <a:spLocks noChangeShapeType="1"/>
              </p:cNvSpPr>
              <p:nvPr/>
            </p:nvSpPr>
            <p:spPr bwMode="auto">
              <a:xfrm>
                <a:off x="4200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4" name="Line 771"/>
              <p:cNvSpPr>
                <a:spLocks noChangeShapeType="1"/>
              </p:cNvSpPr>
              <p:nvPr/>
            </p:nvSpPr>
            <p:spPr bwMode="auto">
              <a:xfrm>
                <a:off x="4206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5" name="Line 772"/>
              <p:cNvSpPr>
                <a:spLocks noChangeShapeType="1"/>
              </p:cNvSpPr>
              <p:nvPr/>
            </p:nvSpPr>
            <p:spPr bwMode="auto">
              <a:xfrm>
                <a:off x="4213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6" name="Line 773"/>
              <p:cNvSpPr>
                <a:spLocks noChangeShapeType="1"/>
              </p:cNvSpPr>
              <p:nvPr/>
            </p:nvSpPr>
            <p:spPr bwMode="auto">
              <a:xfrm>
                <a:off x="4219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7" name="Line 774"/>
              <p:cNvSpPr>
                <a:spLocks noChangeShapeType="1"/>
              </p:cNvSpPr>
              <p:nvPr/>
            </p:nvSpPr>
            <p:spPr bwMode="auto">
              <a:xfrm>
                <a:off x="4226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8" name="Line 775"/>
              <p:cNvSpPr>
                <a:spLocks noChangeShapeType="1"/>
              </p:cNvSpPr>
              <p:nvPr/>
            </p:nvSpPr>
            <p:spPr bwMode="auto">
              <a:xfrm>
                <a:off x="4233" y="210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99" name="Line 776"/>
              <p:cNvSpPr>
                <a:spLocks noChangeShapeType="1"/>
              </p:cNvSpPr>
              <p:nvPr/>
            </p:nvSpPr>
            <p:spPr bwMode="auto">
              <a:xfrm>
                <a:off x="4239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0" name="Line 777"/>
              <p:cNvSpPr>
                <a:spLocks noChangeShapeType="1"/>
              </p:cNvSpPr>
              <p:nvPr/>
            </p:nvSpPr>
            <p:spPr bwMode="auto">
              <a:xfrm>
                <a:off x="4246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1" name="Line 778"/>
              <p:cNvSpPr>
                <a:spLocks noChangeShapeType="1"/>
              </p:cNvSpPr>
              <p:nvPr/>
            </p:nvSpPr>
            <p:spPr bwMode="auto">
              <a:xfrm>
                <a:off x="4252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2" name="Line 779"/>
              <p:cNvSpPr>
                <a:spLocks noChangeShapeType="1"/>
              </p:cNvSpPr>
              <p:nvPr/>
            </p:nvSpPr>
            <p:spPr bwMode="auto">
              <a:xfrm>
                <a:off x="4259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3" name="Line 780"/>
              <p:cNvSpPr>
                <a:spLocks noChangeShapeType="1"/>
              </p:cNvSpPr>
              <p:nvPr/>
            </p:nvSpPr>
            <p:spPr bwMode="auto">
              <a:xfrm>
                <a:off x="4265" y="210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4" name="Line 781"/>
              <p:cNvSpPr>
                <a:spLocks noChangeShapeType="1"/>
              </p:cNvSpPr>
              <p:nvPr/>
            </p:nvSpPr>
            <p:spPr bwMode="auto">
              <a:xfrm>
                <a:off x="4272" y="2107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5" name="Line 782"/>
              <p:cNvSpPr>
                <a:spLocks noChangeShapeType="1"/>
              </p:cNvSpPr>
              <p:nvPr/>
            </p:nvSpPr>
            <p:spPr bwMode="auto">
              <a:xfrm>
                <a:off x="3809" y="2114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6" name="Line 783"/>
              <p:cNvSpPr>
                <a:spLocks noChangeShapeType="1"/>
              </p:cNvSpPr>
              <p:nvPr/>
            </p:nvSpPr>
            <p:spPr bwMode="auto">
              <a:xfrm>
                <a:off x="3812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7" name="Line 784"/>
              <p:cNvSpPr>
                <a:spLocks noChangeShapeType="1"/>
              </p:cNvSpPr>
              <p:nvPr/>
            </p:nvSpPr>
            <p:spPr bwMode="auto">
              <a:xfrm>
                <a:off x="3818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8" name="Line 785"/>
              <p:cNvSpPr>
                <a:spLocks noChangeShapeType="1"/>
              </p:cNvSpPr>
              <p:nvPr/>
            </p:nvSpPr>
            <p:spPr bwMode="auto">
              <a:xfrm>
                <a:off x="3825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09" name="Line 786"/>
              <p:cNvSpPr>
                <a:spLocks noChangeShapeType="1"/>
              </p:cNvSpPr>
              <p:nvPr/>
            </p:nvSpPr>
            <p:spPr bwMode="auto">
              <a:xfrm>
                <a:off x="3832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0" name="Line 787"/>
              <p:cNvSpPr>
                <a:spLocks noChangeShapeType="1"/>
              </p:cNvSpPr>
              <p:nvPr/>
            </p:nvSpPr>
            <p:spPr bwMode="auto">
              <a:xfrm>
                <a:off x="3838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1" name="Line 788"/>
              <p:cNvSpPr>
                <a:spLocks noChangeShapeType="1"/>
              </p:cNvSpPr>
              <p:nvPr/>
            </p:nvSpPr>
            <p:spPr bwMode="auto">
              <a:xfrm>
                <a:off x="3845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2" name="Line 789"/>
              <p:cNvSpPr>
                <a:spLocks noChangeShapeType="1"/>
              </p:cNvSpPr>
              <p:nvPr/>
            </p:nvSpPr>
            <p:spPr bwMode="auto">
              <a:xfrm>
                <a:off x="3851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3" name="Line 790"/>
              <p:cNvSpPr>
                <a:spLocks noChangeShapeType="1"/>
              </p:cNvSpPr>
              <p:nvPr/>
            </p:nvSpPr>
            <p:spPr bwMode="auto">
              <a:xfrm>
                <a:off x="3858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4" name="Line 791"/>
              <p:cNvSpPr>
                <a:spLocks noChangeShapeType="1"/>
              </p:cNvSpPr>
              <p:nvPr/>
            </p:nvSpPr>
            <p:spPr bwMode="auto">
              <a:xfrm>
                <a:off x="3865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5" name="Line 792"/>
              <p:cNvSpPr>
                <a:spLocks noChangeShapeType="1"/>
              </p:cNvSpPr>
              <p:nvPr/>
            </p:nvSpPr>
            <p:spPr bwMode="auto">
              <a:xfrm>
                <a:off x="3871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6" name="Line 793"/>
              <p:cNvSpPr>
                <a:spLocks noChangeShapeType="1"/>
              </p:cNvSpPr>
              <p:nvPr/>
            </p:nvSpPr>
            <p:spPr bwMode="auto">
              <a:xfrm>
                <a:off x="3878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7" name="Line 794"/>
              <p:cNvSpPr>
                <a:spLocks noChangeShapeType="1"/>
              </p:cNvSpPr>
              <p:nvPr/>
            </p:nvSpPr>
            <p:spPr bwMode="auto">
              <a:xfrm>
                <a:off x="3884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8" name="Line 795"/>
              <p:cNvSpPr>
                <a:spLocks noChangeShapeType="1"/>
              </p:cNvSpPr>
              <p:nvPr/>
            </p:nvSpPr>
            <p:spPr bwMode="auto">
              <a:xfrm>
                <a:off x="3891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19" name="Line 796"/>
              <p:cNvSpPr>
                <a:spLocks noChangeShapeType="1"/>
              </p:cNvSpPr>
              <p:nvPr/>
            </p:nvSpPr>
            <p:spPr bwMode="auto">
              <a:xfrm>
                <a:off x="3897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0" name="Line 797"/>
              <p:cNvSpPr>
                <a:spLocks noChangeShapeType="1"/>
              </p:cNvSpPr>
              <p:nvPr/>
            </p:nvSpPr>
            <p:spPr bwMode="auto">
              <a:xfrm>
                <a:off x="3904" y="2114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1" name="Line 798"/>
              <p:cNvSpPr>
                <a:spLocks noChangeShapeType="1"/>
              </p:cNvSpPr>
              <p:nvPr/>
            </p:nvSpPr>
            <p:spPr bwMode="auto">
              <a:xfrm>
                <a:off x="4095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2" name="Line 799"/>
              <p:cNvSpPr>
                <a:spLocks noChangeShapeType="1"/>
              </p:cNvSpPr>
              <p:nvPr/>
            </p:nvSpPr>
            <p:spPr bwMode="auto">
              <a:xfrm>
                <a:off x="4101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3" name="Line 800"/>
              <p:cNvSpPr>
                <a:spLocks noChangeShapeType="1"/>
              </p:cNvSpPr>
              <p:nvPr/>
            </p:nvSpPr>
            <p:spPr bwMode="auto">
              <a:xfrm>
                <a:off x="4108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4" name="Line 801"/>
              <p:cNvSpPr>
                <a:spLocks noChangeShapeType="1"/>
              </p:cNvSpPr>
              <p:nvPr/>
            </p:nvSpPr>
            <p:spPr bwMode="auto">
              <a:xfrm>
                <a:off x="4114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5" name="Line 802"/>
              <p:cNvSpPr>
                <a:spLocks noChangeShapeType="1"/>
              </p:cNvSpPr>
              <p:nvPr/>
            </p:nvSpPr>
            <p:spPr bwMode="auto">
              <a:xfrm>
                <a:off x="4121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6" name="Line 803"/>
              <p:cNvSpPr>
                <a:spLocks noChangeShapeType="1"/>
              </p:cNvSpPr>
              <p:nvPr/>
            </p:nvSpPr>
            <p:spPr bwMode="auto">
              <a:xfrm>
                <a:off x="4127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7" name="Line 804"/>
              <p:cNvSpPr>
                <a:spLocks noChangeShapeType="1"/>
              </p:cNvSpPr>
              <p:nvPr/>
            </p:nvSpPr>
            <p:spPr bwMode="auto">
              <a:xfrm>
                <a:off x="4134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8" name="Line 805"/>
              <p:cNvSpPr>
                <a:spLocks noChangeShapeType="1"/>
              </p:cNvSpPr>
              <p:nvPr/>
            </p:nvSpPr>
            <p:spPr bwMode="auto">
              <a:xfrm>
                <a:off x="4141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29" name="Line 806"/>
              <p:cNvSpPr>
                <a:spLocks noChangeShapeType="1"/>
              </p:cNvSpPr>
              <p:nvPr/>
            </p:nvSpPr>
            <p:spPr bwMode="auto">
              <a:xfrm>
                <a:off x="4147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30" name="Line 807"/>
              <p:cNvSpPr>
                <a:spLocks noChangeShapeType="1"/>
              </p:cNvSpPr>
              <p:nvPr/>
            </p:nvSpPr>
            <p:spPr bwMode="auto">
              <a:xfrm>
                <a:off x="4154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9" name="Group 1009"/>
            <p:cNvGrpSpPr>
              <a:grpSpLocks/>
            </p:cNvGrpSpPr>
            <p:nvPr/>
          </p:nvGrpSpPr>
          <p:grpSpPr bwMode="auto">
            <a:xfrm>
              <a:off x="3759" y="2046"/>
              <a:ext cx="514" cy="81"/>
              <a:chOff x="3759" y="2046"/>
              <a:chExt cx="514" cy="81"/>
            </a:xfrm>
          </p:grpSpPr>
          <p:sp>
            <p:nvSpPr>
              <p:cNvPr id="10431" name="Line 809"/>
              <p:cNvSpPr>
                <a:spLocks noChangeShapeType="1"/>
              </p:cNvSpPr>
              <p:nvPr/>
            </p:nvSpPr>
            <p:spPr bwMode="auto">
              <a:xfrm>
                <a:off x="4160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2" name="Line 810"/>
              <p:cNvSpPr>
                <a:spLocks noChangeShapeType="1"/>
              </p:cNvSpPr>
              <p:nvPr/>
            </p:nvSpPr>
            <p:spPr bwMode="auto">
              <a:xfrm>
                <a:off x="4167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3" name="Line 811"/>
              <p:cNvSpPr>
                <a:spLocks noChangeShapeType="1"/>
              </p:cNvSpPr>
              <p:nvPr/>
            </p:nvSpPr>
            <p:spPr bwMode="auto">
              <a:xfrm>
                <a:off x="4173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4" name="Line 812"/>
              <p:cNvSpPr>
                <a:spLocks noChangeShapeType="1"/>
              </p:cNvSpPr>
              <p:nvPr/>
            </p:nvSpPr>
            <p:spPr bwMode="auto">
              <a:xfrm>
                <a:off x="4180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5" name="Line 813"/>
              <p:cNvSpPr>
                <a:spLocks noChangeShapeType="1"/>
              </p:cNvSpPr>
              <p:nvPr/>
            </p:nvSpPr>
            <p:spPr bwMode="auto">
              <a:xfrm>
                <a:off x="4187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6" name="Line 814"/>
              <p:cNvSpPr>
                <a:spLocks noChangeShapeType="1"/>
              </p:cNvSpPr>
              <p:nvPr/>
            </p:nvSpPr>
            <p:spPr bwMode="auto">
              <a:xfrm>
                <a:off x="4193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7" name="Line 815"/>
              <p:cNvSpPr>
                <a:spLocks noChangeShapeType="1"/>
              </p:cNvSpPr>
              <p:nvPr/>
            </p:nvSpPr>
            <p:spPr bwMode="auto">
              <a:xfrm>
                <a:off x="4200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8" name="Line 816"/>
              <p:cNvSpPr>
                <a:spLocks noChangeShapeType="1"/>
              </p:cNvSpPr>
              <p:nvPr/>
            </p:nvSpPr>
            <p:spPr bwMode="auto">
              <a:xfrm>
                <a:off x="4206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9" name="Line 817"/>
              <p:cNvSpPr>
                <a:spLocks noChangeShapeType="1"/>
              </p:cNvSpPr>
              <p:nvPr/>
            </p:nvSpPr>
            <p:spPr bwMode="auto">
              <a:xfrm>
                <a:off x="4213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0" name="Line 818"/>
              <p:cNvSpPr>
                <a:spLocks noChangeShapeType="1"/>
              </p:cNvSpPr>
              <p:nvPr/>
            </p:nvSpPr>
            <p:spPr bwMode="auto">
              <a:xfrm>
                <a:off x="4219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1" name="Line 819"/>
              <p:cNvSpPr>
                <a:spLocks noChangeShapeType="1"/>
              </p:cNvSpPr>
              <p:nvPr/>
            </p:nvSpPr>
            <p:spPr bwMode="auto">
              <a:xfrm>
                <a:off x="4226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2" name="Line 820"/>
              <p:cNvSpPr>
                <a:spLocks noChangeShapeType="1"/>
              </p:cNvSpPr>
              <p:nvPr/>
            </p:nvSpPr>
            <p:spPr bwMode="auto">
              <a:xfrm>
                <a:off x="4233" y="2114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3" name="Line 821"/>
              <p:cNvSpPr>
                <a:spLocks noChangeShapeType="1"/>
              </p:cNvSpPr>
              <p:nvPr/>
            </p:nvSpPr>
            <p:spPr bwMode="auto">
              <a:xfrm>
                <a:off x="4239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4" name="Line 822"/>
              <p:cNvSpPr>
                <a:spLocks noChangeShapeType="1"/>
              </p:cNvSpPr>
              <p:nvPr/>
            </p:nvSpPr>
            <p:spPr bwMode="auto">
              <a:xfrm>
                <a:off x="4246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5" name="Line 823"/>
              <p:cNvSpPr>
                <a:spLocks noChangeShapeType="1"/>
              </p:cNvSpPr>
              <p:nvPr/>
            </p:nvSpPr>
            <p:spPr bwMode="auto">
              <a:xfrm>
                <a:off x="4252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6" name="Line 824"/>
              <p:cNvSpPr>
                <a:spLocks noChangeShapeType="1"/>
              </p:cNvSpPr>
              <p:nvPr/>
            </p:nvSpPr>
            <p:spPr bwMode="auto">
              <a:xfrm>
                <a:off x="4259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7" name="Line 825"/>
              <p:cNvSpPr>
                <a:spLocks noChangeShapeType="1"/>
              </p:cNvSpPr>
              <p:nvPr/>
            </p:nvSpPr>
            <p:spPr bwMode="auto">
              <a:xfrm>
                <a:off x="4265" y="2114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8" name="Line 826"/>
              <p:cNvSpPr>
                <a:spLocks noChangeShapeType="1"/>
              </p:cNvSpPr>
              <p:nvPr/>
            </p:nvSpPr>
            <p:spPr bwMode="auto">
              <a:xfrm>
                <a:off x="4272" y="2114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49" name="Line 827"/>
              <p:cNvSpPr>
                <a:spLocks noChangeShapeType="1"/>
              </p:cNvSpPr>
              <p:nvPr/>
            </p:nvSpPr>
            <p:spPr bwMode="auto">
              <a:xfrm>
                <a:off x="3815" y="2120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0" name="Line 828"/>
              <p:cNvSpPr>
                <a:spLocks noChangeShapeType="1"/>
              </p:cNvSpPr>
              <p:nvPr/>
            </p:nvSpPr>
            <p:spPr bwMode="auto">
              <a:xfrm>
                <a:off x="3818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1" name="Line 829"/>
              <p:cNvSpPr>
                <a:spLocks noChangeShapeType="1"/>
              </p:cNvSpPr>
              <p:nvPr/>
            </p:nvSpPr>
            <p:spPr bwMode="auto">
              <a:xfrm>
                <a:off x="3825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2" name="Line 830"/>
              <p:cNvSpPr>
                <a:spLocks noChangeShapeType="1"/>
              </p:cNvSpPr>
              <p:nvPr/>
            </p:nvSpPr>
            <p:spPr bwMode="auto">
              <a:xfrm>
                <a:off x="3832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3" name="Line 831"/>
              <p:cNvSpPr>
                <a:spLocks noChangeShapeType="1"/>
              </p:cNvSpPr>
              <p:nvPr/>
            </p:nvSpPr>
            <p:spPr bwMode="auto">
              <a:xfrm>
                <a:off x="3838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4" name="Line 832"/>
              <p:cNvSpPr>
                <a:spLocks noChangeShapeType="1"/>
              </p:cNvSpPr>
              <p:nvPr/>
            </p:nvSpPr>
            <p:spPr bwMode="auto">
              <a:xfrm>
                <a:off x="3845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5" name="Line 833"/>
              <p:cNvSpPr>
                <a:spLocks noChangeShapeType="1"/>
              </p:cNvSpPr>
              <p:nvPr/>
            </p:nvSpPr>
            <p:spPr bwMode="auto">
              <a:xfrm>
                <a:off x="3851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6" name="Line 834"/>
              <p:cNvSpPr>
                <a:spLocks noChangeShapeType="1"/>
              </p:cNvSpPr>
              <p:nvPr/>
            </p:nvSpPr>
            <p:spPr bwMode="auto">
              <a:xfrm>
                <a:off x="3858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7" name="Line 835"/>
              <p:cNvSpPr>
                <a:spLocks noChangeShapeType="1"/>
              </p:cNvSpPr>
              <p:nvPr/>
            </p:nvSpPr>
            <p:spPr bwMode="auto">
              <a:xfrm>
                <a:off x="3865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8" name="Line 836"/>
              <p:cNvSpPr>
                <a:spLocks noChangeShapeType="1"/>
              </p:cNvSpPr>
              <p:nvPr/>
            </p:nvSpPr>
            <p:spPr bwMode="auto">
              <a:xfrm>
                <a:off x="3871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59" name="Line 837"/>
              <p:cNvSpPr>
                <a:spLocks noChangeShapeType="1"/>
              </p:cNvSpPr>
              <p:nvPr/>
            </p:nvSpPr>
            <p:spPr bwMode="auto">
              <a:xfrm>
                <a:off x="3878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0" name="Line 838"/>
              <p:cNvSpPr>
                <a:spLocks noChangeShapeType="1"/>
              </p:cNvSpPr>
              <p:nvPr/>
            </p:nvSpPr>
            <p:spPr bwMode="auto">
              <a:xfrm>
                <a:off x="3884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1" name="Line 839"/>
              <p:cNvSpPr>
                <a:spLocks noChangeShapeType="1"/>
              </p:cNvSpPr>
              <p:nvPr/>
            </p:nvSpPr>
            <p:spPr bwMode="auto">
              <a:xfrm>
                <a:off x="3891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2" name="Line 840"/>
              <p:cNvSpPr>
                <a:spLocks noChangeShapeType="1"/>
              </p:cNvSpPr>
              <p:nvPr/>
            </p:nvSpPr>
            <p:spPr bwMode="auto">
              <a:xfrm>
                <a:off x="3897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3" name="Line 841"/>
              <p:cNvSpPr>
                <a:spLocks noChangeShapeType="1"/>
              </p:cNvSpPr>
              <p:nvPr/>
            </p:nvSpPr>
            <p:spPr bwMode="auto">
              <a:xfrm>
                <a:off x="3904" y="2120"/>
                <a:ext cx="2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4" name="Line 842"/>
              <p:cNvSpPr>
                <a:spLocks noChangeShapeType="1"/>
              </p:cNvSpPr>
              <p:nvPr/>
            </p:nvSpPr>
            <p:spPr bwMode="auto">
              <a:xfrm>
                <a:off x="4095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5" name="Line 843"/>
              <p:cNvSpPr>
                <a:spLocks noChangeShapeType="1"/>
              </p:cNvSpPr>
              <p:nvPr/>
            </p:nvSpPr>
            <p:spPr bwMode="auto">
              <a:xfrm>
                <a:off x="4101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6" name="Line 844"/>
              <p:cNvSpPr>
                <a:spLocks noChangeShapeType="1"/>
              </p:cNvSpPr>
              <p:nvPr/>
            </p:nvSpPr>
            <p:spPr bwMode="auto">
              <a:xfrm>
                <a:off x="4108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7" name="Line 845"/>
              <p:cNvSpPr>
                <a:spLocks noChangeShapeType="1"/>
              </p:cNvSpPr>
              <p:nvPr/>
            </p:nvSpPr>
            <p:spPr bwMode="auto">
              <a:xfrm>
                <a:off x="4114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8" name="Line 846"/>
              <p:cNvSpPr>
                <a:spLocks noChangeShapeType="1"/>
              </p:cNvSpPr>
              <p:nvPr/>
            </p:nvSpPr>
            <p:spPr bwMode="auto">
              <a:xfrm>
                <a:off x="4121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69" name="Line 847"/>
              <p:cNvSpPr>
                <a:spLocks noChangeShapeType="1"/>
              </p:cNvSpPr>
              <p:nvPr/>
            </p:nvSpPr>
            <p:spPr bwMode="auto">
              <a:xfrm>
                <a:off x="4127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0" name="Line 848"/>
              <p:cNvSpPr>
                <a:spLocks noChangeShapeType="1"/>
              </p:cNvSpPr>
              <p:nvPr/>
            </p:nvSpPr>
            <p:spPr bwMode="auto">
              <a:xfrm>
                <a:off x="4134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1" name="Line 849"/>
              <p:cNvSpPr>
                <a:spLocks noChangeShapeType="1"/>
              </p:cNvSpPr>
              <p:nvPr/>
            </p:nvSpPr>
            <p:spPr bwMode="auto">
              <a:xfrm>
                <a:off x="4141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2" name="Line 850"/>
              <p:cNvSpPr>
                <a:spLocks noChangeShapeType="1"/>
              </p:cNvSpPr>
              <p:nvPr/>
            </p:nvSpPr>
            <p:spPr bwMode="auto">
              <a:xfrm>
                <a:off x="4147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3" name="Line 851"/>
              <p:cNvSpPr>
                <a:spLocks noChangeShapeType="1"/>
              </p:cNvSpPr>
              <p:nvPr/>
            </p:nvSpPr>
            <p:spPr bwMode="auto">
              <a:xfrm>
                <a:off x="4154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4" name="Line 852"/>
              <p:cNvSpPr>
                <a:spLocks noChangeShapeType="1"/>
              </p:cNvSpPr>
              <p:nvPr/>
            </p:nvSpPr>
            <p:spPr bwMode="auto">
              <a:xfrm>
                <a:off x="4160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5" name="Line 853"/>
              <p:cNvSpPr>
                <a:spLocks noChangeShapeType="1"/>
              </p:cNvSpPr>
              <p:nvPr/>
            </p:nvSpPr>
            <p:spPr bwMode="auto">
              <a:xfrm>
                <a:off x="4167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6" name="Line 854"/>
              <p:cNvSpPr>
                <a:spLocks noChangeShapeType="1"/>
              </p:cNvSpPr>
              <p:nvPr/>
            </p:nvSpPr>
            <p:spPr bwMode="auto">
              <a:xfrm>
                <a:off x="4173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7" name="Line 855"/>
              <p:cNvSpPr>
                <a:spLocks noChangeShapeType="1"/>
              </p:cNvSpPr>
              <p:nvPr/>
            </p:nvSpPr>
            <p:spPr bwMode="auto">
              <a:xfrm>
                <a:off x="4180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8" name="Line 856"/>
              <p:cNvSpPr>
                <a:spLocks noChangeShapeType="1"/>
              </p:cNvSpPr>
              <p:nvPr/>
            </p:nvSpPr>
            <p:spPr bwMode="auto">
              <a:xfrm>
                <a:off x="4187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79" name="Line 857"/>
              <p:cNvSpPr>
                <a:spLocks noChangeShapeType="1"/>
              </p:cNvSpPr>
              <p:nvPr/>
            </p:nvSpPr>
            <p:spPr bwMode="auto">
              <a:xfrm>
                <a:off x="4193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0" name="Line 858"/>
              <p:cNvSpPr>
                <a:spLocks noChangeShapeType="1"/>
              </p:cNvSpPr>
              <p:nvPr/>
            </p:nvSpPr>
            <p:spPr bwMode="auto">
              <a:xfrm>
                <a:off x="4200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1" name="Line 859"/>
              <p:cNvSpPr>
                <a:spLocks noChangeShapeType="1"/>
              </p:cNvSpPr>
              <p:nvPr/>
            </p:nvSpPr>
            <p:spPr bwMode="auto">
              <a:xfrm>
                <a:off x="4206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2" name="Line 860"/>
              <p:cNvSpPr>
                <a:spLocks noChangeShapeType="1"/>
              </p:cNvSpPr>
              <p:nvPr/>
            </p:nvSpPr>
            <p:spPr bwMode="auto">
              <a:xfrm>
                <a:off x="4213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3" name="Line 861"/>
              <p:cNvSpPr>
                <a:spLocks noChangeShapeType="1"/>
              </p:cNvSpPr>
              <p:nvPr/>
            </p:nvSpPr>
            <p:spPr bwMode="auto">
              <a:xfrm>
                <a:off x="4219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4" name="Line 862"/>
              <p:cNvSpPr>
                <a:spLocks noChangeShapeType="1"/>
              </p:cNvSpPr>
              <p:nvPr/>
            </p:nvSpPr>
            <p:spPr bwMode="auto">
              <a:xfrm>
                <a:off x="4226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5" name="Line 863"/>
              <p:cNvSpPr>
                <a:spLocks noChangeShapeType="1"/>
              </p:cNvSpPr>
              <p:nvPr/>
            </p:nvSpPr>
            <p:spPr bwMode="auto">
              <a:xfrm>
                <a:off x="4233" y="2120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6" name="Line 864"/>
              <p:cNvSpPr>
                <a:spLocks noChangeShapeType="1"/>
              </p:cNvSpPr>
              <p:nvPr/>
            </p:nvSpPr>
            <p:spPr bwMode="auto">
              <a:xfrm>
                <a:off x="4239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7" name="Line 865"/>
              <p:cNvSpPr>
                <a:spLocks noChangeShapeType="1"/>
              </p:cNvSpPr>
              <p:nvPr/>
            </p:nvSpPr>
            <p:spPr bwMode="auto">
              <a:xfrm>
                <a:off x="4246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8" name="Line 866"/>
              <p:cNvSpPr>
                <a:spLocks noChangeShapeType="1"/>
              </p:cNvSpPr>
              <p:nvPr/>
            </p:nvSpPr>
            <p:spPr bwMode="auto">
              <a:xfrm>
                <a:off x="4252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89" name="Line 867"/>
              <p:cNvSpPr>
                <a:spLocks noChangeShapeType="1"/>
              </p:cNvSpPr>
              <p:nvPr/>
            </p:nvSpPr>
            <p:spPr bwMode="auto">
              <a:xfrm>
                <a:off x="4259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0" name="Line 868"/>
              <p:cNvSpPr>
                <a:spLocks noChangeShapeType="1"/>
              </p:cNvSpPr>
              <p:nvPr/>
            </p:nvSpPr>
            <p:spPr bwMode="auto">
              <a:xfrm>
                <a:off x="4265" y="2120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1" name="Line 869"/>
              <p:cNvSpPr>
                <a:spLocks noChangeShapeType="1"/>
              </p:cNvSpPr>
              <p:nvPr/>
            </p:nvSpPr>
            <p:spPr bwMode="auto">
              <a:xfrm>
                <a:off x="4272" y="2120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2" name="Line 870"/>
              <p:cNvSpPr>
                <a:spLocks noChangeShapeType="1"/>
              </p:cNvSpPr>
              <p:nvPr/>
            </p:nvSpPr>
            <p:spPr bwMode="auto">
              <a:xfrm>
                <a:off x="3820" y="2127"/>
                <a:ext cx="3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3" name="Line 871"/>
              <p:cNvSpPr>
                <a:spLocks noChangeShapeType="1"/>
              </p:cNvSpPr>
              <p:nvPr/>
            </p:nvSpPr>
            <p:spPr bwMode="auto">
              <a:xfrm>
                <a:off x="3825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4" name="Line 872"/>
              <p:cNvSpPr>
                <a:spLocks noChangeShapeType="1"/>
              </p:cNvSpPr>
              <p:nvPr/>
            </p:nvSpPr>
            <p:spPr bwMode="auto">
              <a:xfrm>
                <a:off x="3832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5" name="Line 873"/>
              <p:cNvSpPr>
                <a:spLocks noChangeShapeType="1"/>
              </p:cNvSpPr>
              <p:nvPr/>
            </p:nvSpPr>
            <p:spPr bwMode="auto">
              <a:xfrm>
                <a:off x="3838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6" name="Line 874"/>
              <p:cNvSpPr>
                <a:spLocks noChangeShapeType="1"/>
              </p:cNvSpPr>
              <p:nvPr/>
            </p:nvSpPr>
            <p:spPr bwMode="auto">
              <a:xfrm>
                <a:off x="3845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7" name="Line 875"/>
              <p:cNvSpPr>
                <a:spLocks noChangeShapeType="1"/>
              </p:cNvSpPr>
              <p:nvPr/>
            </p:nvSpPr>
            <p:spPr bwMode="auto">
              <a:xfrm>
                <a:off x="3851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8" name="Line 876"/>
              <p:cNvSpPr>
                <a:spLocks noChangeShapeType="1"/>
              </p:cNvSpPr>
              <p:nvPr/>
            </p:nvSpPr>
            <p:spPr bwMode="auto">
              <a:xfrm>
                <a:off x="3858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99" name="Line 877"/>
              <p:cNvSpPr>
                <a:spLocks noChangeShapeType="1"/>
              </p:cNvSpPr>
              <p:nvPr/>
            </p:nvSpPr>
            <p:spPr bwMode="auto">
              <a:xfrm>
                <a:off x="3865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0" name="Line 878"/>
              <p:cNvSpPr>
                <a:spLocks noChangeShapeType="1"/>
              </p:cNvSpPr>
              <p:nvPr/>
            </p:nvSpPr>
            <p:spPr bwMode="auto">
              <a:xfrm>
                <a:off x="3871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1" name="Line 879"/>
              <p:cNvSpPr>
                <a:spLocks noChangeShapeType="1"/>
              </p:cNvSpPr>
              <p:nvPr/>
            </p:nvSpPr>
            <p:spPr bwMode="auto">
              <a:xfrm>
                <a:off x="3878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2" name="Line 880"/>
              <p:cNvSpPr>
                <a:spLocks noChangeShapeType="1"/>
              </p:cNvSpPr>
              <p:nvPr/>
            </p:nvSpPr>
            <p:spPr bwMode="auto">
              <a:xfrm>
                <a:off x="3884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3" name="Line 881"/>
              <p:cNvSpPr>
                <a:spLocks noChangeShapeType="1"/>
              </p:cNvSpPr>
              <p:nvPr/>
            </p:nvSpPr>
            <p:spPr bwMode="auto">
              <a:xfrm>
                <a:off x="3891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4" name="Line 882"/>
              <p:cNvSpPr>
                <a:spLocks noChangeShapeType="1"/>
              </p:cNvSpPr>
              <p:nvPr/>
            </p:nvSpPr>
            <p:spPr bwMode="auto">
              <a:xfrm>
                <a:off x="3897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5" name="Line 883"/>
              <p:cNvSpPr>
                <a:spLocks noChangeShapeType="1"/>
              </p:cNvSpPr>
              <p:nvPr/>
            </p:nvSpPr>
            <p:spPr bwMode="auto">
              <a:xfrm>
                <a:off x="3904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6" name="Line 884"/>
              <p:cNvSpPr>
                <a:spLocks noChangeShapeType="1"/>
              </p:cNvSpPr>
              <p:nvPr/>
            </p:nvSpPr>
            <p:spPr bwMode="auto">
              <a:xfrm>
                <a:off x="3911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7" name="Line 885"/>
              <p:cNvSpPr>
                <a:spLocks noChangeShapeType="1"/>
              </p:cNvSpPr>
              <p:nvPr/>
            </p:nvSpPr>
            <p:spPr bwMode="auto">
              <a:xfrm>
                <a:off x="3917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8" name="Line 886"/>
              <p:cNvSpPr>
                <a:spLocks noChangeShapeType="1"/>
              </p:cNvSpPr>
              <p:nvPr/>
            </p:nvSpPr>
            <p:spPr bwMode="auto">
              <a:xfrm>
                <a:off x="3924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09" name="Line 887"/>
              <p:cNvSpPr>
                <a:spLocks noChangeShapeType="1"/>
              </p:cNvSpPr>
              <p:nvPr/>
            </p:nvSpPr>
            <p:spPr bwMode="auto">
              <a:xfrm>
                <a:off x="3930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0" name="Line 888"/>
              <p:cNvSpPr>
                <a:spLocks noChangeShapeType="1"/>
              </p:cNvSpPr>
              <p:nvPr/>
            </p:nvSpPr>
            <p:spPr bwMode="auto">
              <a:xfrm>
                <a:off x="3937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1" name="Line 889"/>
              <p:cNvSpPr>
                <a:spLocks noChangeShapeType="1"/>
              </p:cNvSpPr>
              <p:nvPr/>
            </p:nvSpPr>
            <p:spPr bwMode="auto">
              <a:xfrm>
                <a:off x="3943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2" name="Line 890"/>
              <p:cNvSpPr>
                <a:spLocks noChangeShapeType="1"/>
              </p:cNvSpPr>
              <p:nvPr/>
            </p:nvSpPr>
            <p:spPr bwMode="auto">
              <a:xfrm>
                <a:off x="3950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3" name="Line 891"/>
              <p:cNvSpPr>
                <a:spLocks noChangeShapeType="1"/>
              </p:cNvSpPr>
              <p:nvPr/>
            </p:nvSpPr>
            <p:spPr bwMode="auto">
              <a:xfrm>
                <a:off x="3957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4" name="Line 892"/>
              <p:cNvSpPr>
                <a:spLocks noChangeShapeType="1"/>
              </p:cNvSpPr>
              <p:nvPr/>
            </p:nvSpPr>
            <p:spPr bwMode="auto">
              <a:xfrm>
                <a:off x="3963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5" name="Line 893"/>
              <p:cNvSpPr>
                <a:spLocks noChangeShapeType="1"/>
              </p:cNvSpPr>
              <p:nvPr/>
            </p:nvSpPr>
            <p:spPr bwMode="auto">
              <a:xfrm>
                <a:off x="3970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6" name="Line 894"/>
              <p:cNvSpPr>
                <a:spLocks noChangeShapeType="1"/>
              </p:cNvSpPr>
              <p:nvPr/>
            </p:nvSpPr>
            <p:spPr bwMode="auto">
              <a:xfrm>
                <a:off x="3976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7" name="Line 895"/>
              <p:cNvSpPr>
                <a:spLocks noChangeShapeType="1"/>
              </p:cNvSpPr>
              <p:nvPr/>
            </p:nvSpPr>
            <p:spPr bwMode="auto">
              <a:xfrm>
                <a:off x="3983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8" name="Line 896"/>
              <p:cNvSpPr>
                <a:spLocks noChangeShapeType="1"/>
              </p:cNvSpPr>
              <p:nvPr/>
            </p:nvSpPr>
            <p:spPr bwMode="auto">
              <a:xfrm>
                <a:off x="3989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19" name="Line 897"/>
              <p:cNvSpPr>
                <a:spLocks noChangeShapeType="1"/>
              </p:cNvSpPr>
              <p:nvPr/>
            </p:nvSpPr>
            <p:spPr bwMode="auto">
              <a:xfrm>
                <a:off x="3996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0" name="Line 898"/>
              <p:cNvSpPr>
                <a:spLocks noChangeShapeType="1"/>
              </p:cNvSpPr>
              <p:nvPr/>
            </p:nvSpPr>
            <p:spPr bwMode="auto">
              <a:xfrm>
                <a:off x="4003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1" name="Line 899"/>
              <p:cNvSpPr>
                <a:spLocks noChangeShapeType="1"/>
              </p:cNvSpPr>
              <p:nvPr/>
            </p:nvSpPr>
            <p:spPr bwMode="auto">
              <a:xfrm>
                <a:off x="4009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2" name="Line 900"/>
              <p:cNvSpPr>
                <a:spLocks noChangeShapeType="1"/>
              </p:cNvSpPr>
              <p:nvPr/>
            </p:nvSpPr>
            <p:spPr bwMode="auto">
              <a:xfrm>
                <a:off x="4016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3" name="Line 901"/>
              <p:cNvSpPr>
                <a:spLocks noChangeShapeType="1"/>
              </p:cNvSpPr>
              <p:nvPr/>
            </p:nvSpPr>
            <p:spPr bwMode="auto">
              <a:xfrm>
                <a:off x="4022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4" name="Line 902"/>
              <p:cNvSpPr>
                <a:spLocks noChangeShapeType="1"/>
              </p:cNvSpPr>
              <p:nvPr/>
            </p:nvSpPr>
            <p:spPr bwMode="auto">
              <a:xfrm>
                <a:off x="4029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5" name="Line 903"/>
              <p:cNvSpPr>
                <a:spLocks noChangeShapeType="1"/>
              </p:cNvSpPr>
              <p:nvPr/>
            </p:nvSpPr>
            <p:spPr bwMode="auto">
              <a:xfrm>
                <a:off x="4035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6" name="Line 904"/>
              <p:cNvSpPr>
                <a:spLocks noChangeShapeType="1"/>
              </p:cNvSpPr>
              <p:nvPr/>
            </p:nvSpPr>
            <p:spPr bwMode="auto">
              <a:xfrm>
                <a:off x="4042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7" name="Line 905"/>
              <p:cNvSpPr>
                <a:spLocks noChangeShapeType="1"/>
              </p:cNvSpPr>
              <p:nvPr/>
            </p:nvSpPr>
            <p:spPr bwMode="auto">
              <a:xfrm>
                <a:off x="4048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8" name="Line 906"/>
              <p:cNvSpPr>
                <a:spLocks noChangeShapeType="1"/>
              </p:cNvSpPr>
              <p:nvPr/>
            </p:nvSpPr>
            <p:spPr bwMode="auto">
              <a:xfrm>
                <a:off x="4055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29" name="Line 907"/>
              <p:cNvSpPr>
                <a:spLocks noChangeShapeType="1"/>
              </p:cNvSpPr>
              <p:nvPr/>
            </p:nvSpPr>
            <p:spPr bwMode="auto">
              <a:xfrm>
                <a:off x="4062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0" name="Line 908"/>
              <p:cNvSpPr>
                <a:spLocks noChangeShapeType="1"/>
              </p:cNvSpPr>
              <p:nvPr/>
            </p:nvSpPr>
            <p:spPr bwMode="auto">
              <a:xfrm>
                <a:off x="4068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1" name="Line 909"/>
              <p:cNvSpPr>
                <a:spLocks noChangeShapeType="1"/>
              </p:cNvSpPr>
              <p:nvPr/>
            </p:nvSpPr>
            <p:spPr bwMode="auto">
              <a:xfrm>
                <a:off x="4075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2" name="Line 910"/>
              <p:cNvSpPr>
                <a:spLocks noChangeShapeType="1"/>
              </p:cNvSpPr>
              <p:nvPr/>
            </p:nvSpPr>
            <p:spPr bwMode="auto">
              <a:xfrm>
                <a:off x="4081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3" name="Line 911"/>
              <p:cNvSpPr>
                <a:spLocks noChangeShapeType="1"/>
              </p:cNvSpPr>
              <p:nvPr/>
            </p:nvSpPr>
            <p:spPr bwMode="auto">
              <a:xfrm>
                <a:off x="4088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4" name="Line 912"/>
              <p:cNvSpPr>
                <a:spLocks noChangeShapeType="1"/>
              </p:cNvSpPr>
              <p:nvPr/>
            </p:nvSpPr>
            <p:spPr bwMode="auto">
              <a:xfrm>
                <a:off x="4095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5" name="Line 913"/>
              <p:cNvSpPr>
                <a:spLocks noChangeShapeType="1"/>
              </p:cNvSpPr>
              <p:nvPr/>
            </p:nvSpPr>
            <p:spPr bwMode="auto">
              <a:xfrm>
                <a:off x="4101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6" name="Line 914"/>
              <p:cNvSpPr>
                <a:spLocks noChangeShapeType="1"/>
              </p:cNvSpPr>
              <p:nvPr/>
            </p:nvSpPr>
            <p:spPr bwMode="auto">
              <a:xfrm>
                <a:off x="4108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7" name="Line 915"/>
              <p:cNvSpPr>
                <a:spLocks noChangeShapeType="1"/>
              </p:cNvSpPr>
              <p:nvPr/>
            </p:nvSpPr>
            <p:spPr bwMode="auto">
              <a:xfrm>
                <a:off x="4114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8" name="Line 916"/>
              <p:cNvSpPr>
                <a:spLocks noChangeShapeType="1"/>
              </p:cNvSpPr>
              <p:nvPr/>
            </p:nvSpPr>
            <p:spPr bwMode="auto">
              <a:xfrm>
                <a:off x="4121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39" name="Line 917"/>
              <p:cNvSpPr>
                <a:spLocks noChangeShapeType="1"/>
              </p:cNvSpPr>
              <p:nvPr/>
            </p:nvSpPr>
            <p:spPr bwMode="auto">
              <a:xfrm>
                <a:off x="4127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0" name="Line 918"/>
              <p:cNvSpPr>
                <a:spLocks noChangeShapeType="1"/>
              </p:cNvSpPr>
              <p:nvPr/>
            </p:nvSpPr>
            <p:spPr bwMode="auto">
              <a:xfrm>
                <a:off x="4134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1" name="Line 919"/>
              <p:cNvSpPr>
                <a:spLocks noChangeShapeType="1"/>
              </p:cNvSpPr>
              <p:nvPr/>
            </p:nvSpPr>
            <p:spPr bwMode="auto">
              <a:xfrm>
                <a:off x="4141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2" name="Line 920"/>
              <p:cNvSpPr>
                <a:spLocks noChangeShapeType="1"/>
              </p:cNvSpPr>
              <p:nvPr/>
            </p:nvSpPr>
            <p:spPr bwMode="auto">
              <a:xfrm>
                <a:off x="4147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3" name="Line 921"/>
              <p:cNvSpPr>
                <a:spLocks noChangeShapeType="1"/>
              </p:cNvSpPr>
              <p:nvPr/>
            </p:nvSpPr>
            <p:spPr bwMode="auto">
              <a:xfrm>
                <a:off x="4154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4" name="Line 922"/>
              <p:cNvSpPr>
                <a:spLocks noChangeShapeType="1"/>
              </p:cNvSpPr>
              <p:nvPr/>
            </p:nvSpPr>
            <p:spPr bwMode="auto">
              <a:xfrm>
                <a:off x="4160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5" name="Line 923"/>
              <p:cNvSpPr>
                <a:spLocks noChangeShapeType="1"/>
              </p:cNvSpPr>
              <p:nvPr/>
            </p:nvSpPr>
            <p:spPr bwMode="auto">
              <a:xfrm>
                <a:off x="4167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6" name="Line 924"/>
              <p:cNvSpPr>
                <a:spLocks noChangeShapeType="1"/>
              </p:cNvSpPr>
              <p:nvPr/>
            </p:nvSpPr>
            <p:spPr bwMode="auto">
              <a:xfrm>
                <a:off x="4173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7" name="Line 925"/>
              <p:cNvSpPr>
                <a:spLocks noChangeShapeType="1"/>
              </p:cNvSpPr>
              <p:nvPr/>
            </p:nvSpPr>
            <p:spPr bwMode="auto">
              <a:xfrm>
                <a:off x="4180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8" name="Line 926"/>
              <p:cNvSpPr>
                <a:spLocks noChangeShapeType="1"/>
              </p:cNvSpPr>
              <p:nvPr/>
            </p:nvSpPr>
            <p:spPr bwMode="auto">
              <a:xfrm>
                <a:off x="4187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49" name="Line 927"/>
              <p:cNvSpPr>
                <a:spLocks noChangeShapeType="1"/>
              </p:cNvSpPr>
              <p:nvPr/>
            </p:nvSpPr>
            <p:spPr bwMode="auto">
              <a:xfrm>
                <a:off x="4193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0" name="Line 928"/>
              <p:cNvSpPr>
                <a:spLocks noChangeShapeType="1"/>
              </p:cNvSpPr>
              <p:nvPr/>
            </p:nvSpPr>
            <p:spPr bwMode="auto">
              <a:xfrm>
                <a:off x="4200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1" name="Line 929"/>
              <p:cNvSpPr>
                <a:spLocks noChangeShapeType="1"/>
              </p:cNvSpPr>
              <p:nvPr/>
            </p:nvSpPr>
            <p:spPr bwMode="auto">
              <a:xfrm>
                <a:off x="4206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2" name="Line 930"/>
              <p:cNvSpPr>
                <a:spLocks noChangeShapeType="1"/>
              </p:cNvSpPr>
              <p:nvPr/>
            </p:nvSpPr>
            <p:spPr bwMode="auto">
              <a:xfrm>
                <a:off x="4213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3" name="Line 931"/>
              <p:cNvSpPr>
                <a:spLocks noChangeShapeType="1"/>
              </p:cNvSpPr>
              <p:nvPr/>
            </p:nvSpPr>
            <p:spPr bwMode="auto">
              <a:xfrm>
                <a:off x="4219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4" name="Line 932"/>
              <p:cNvSpPr>
                <a:spLocks noChangeShapeType="1"/>
              </p:cNvSpPr>
              <p:nvPr/>
            </p:nvSpPr>
            <p:spPr bwMode="auto">
              <a:xfrm>
                <a:off x="4226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5" name="Line 933"/>
              <p:cNvSpPr>
                <a:spLocks noChangeShapeType="1"/>
              </p:cNvSpPr>
              <p:nvPr/>
            </p:nvSpPr>
            <p:spPr bwMode="auto">
              <a:xfrm>
                <a:off x="4233" y="2127"/>
                <a:ext cx="4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6" name="Line 934"/>
              <p:cNvSpPr>
                <a:spLocks noChangeShapeType="1"/>
              </p:cNvSpPr>
              <p:nvPr/>
            </p:nvSpPr>
            <p:spPr bwMode="auto">
              <a:xfrm>
                <a:off x="4239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7" name="Line 935"/>
              <p:cNvSpPr>
                <a:spLocks noChangeShapeType="1"/>
              </p:cNvSpPr>
              <p:nvPr/>
            </p:nvSpPr>
            <p:spPr bwMode="auto">
              <a:xfrm>
                <a:off x="4246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8" name="Line 936"/>
              <p:cNvSpPr>
                <a:spLocks noChangeShapeType="1"/>
              </p:cNvSpPr>
              <p:nvPr/>
            </p:nvSpPr>
            <p:spPr bwMode="auto">
              <a:xfrm>
                <a:off x="4252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59" name="Line 937"/>
              <p:cNvSpPr>
                <a:spLocks noChangeShapeType="1"/>
              </p:cNvSpPr>
              <p:nvPr/>
            </p:nvSpPr>
            <p:spPr bwMode="auto">
              <a:xfrm>
                <a:off x="4259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0" name="Line 938"/>
              <p:cNvSpPr>
                <a:spLocks noChangeShapeType="1"/>
              </p:cNvSpPr>
              <p:nvPr/>
            </p:nvSpPr>
            <p:spPr bwMode="auto">
              <a:xfrm>
                <a:off x="4265" y="212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1" name="Line 939"/>
              <p:cNvSpPr>
                <a:spLocks noChangeShapeType="1"/>
              </p:cNvSpPr>
              <p:nvPr/>
            </p:nvSpPr>
            <p:spPr bwMode="auto">
              <a:xfrm>
                <a:off x="4272" y="2127"/>
                <a:ext cx="1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2" name="Line 940"/>
              <p:cNvSpPr>
                <a:spLocks noChangeShapeType="1"/>
              </p:cNvSpPr>
              <p:nvPr/>
            </p:nvSpPr>
            <p:spPr bwMode="auto">
              <a:xfrm flipV="1">
                <a:off x="3759" y="2050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3" name="Line 941"/>
              <p:cNvSpPr>
                <a:spLocks noChangeShapeType="1"/>
              </p:cNvSpPr>
              <p:nvPr/>
            </p:nvSpPr>
            <p:spPr bwMode="auto">
              <a:xfrm flipV="1">
                <a:off x="3759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4" name="Line 942"/>
              <p:cNvSpPr>
                <a:spLocks noChangeShapeType="1"/>
              </p:cNvSpPr>
              <p:nvPr/>
            </p:nvSpPr>
            <p:spPr bwMode="auto">
              <a:xfrm flipV="1">
                <a:off x="3766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5" name="Line 943"/>
              <p:cNvSpPr>
                <a:spLocks noChangeShapeType="1"/>
              </p:cNvSpPr>
              <p:nvPr/>
            </p:nvSpPr>
            <p:spPr bwMode="auto">
              <a:xfrm flipV="1">
                <a:off x="3766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6" name="Line 944"/>
              <p:cNvSpPr>
                <a:spLocks noChangeShapeType="1"/>
              </p:cNvSpPr>
              <p:nvPr/>
            </p:nvSpPr>
            <p:spPr bwMode="auto">
              <a:xfrm flipV="1">
                <a:off x="3766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7" name="Line 945"/>
              <p:cNvSpPr>
                <a:spLocks noChangeShapeType="1"/>
              </p:cNvSpPr>
              <p:nvPr/>
            </p:nvSpPr>
            <p:spPr bwMode="auto">
              <a:xfrm flipV="1">
                <a:off x="3772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8" name="Line 946"/>
              <p:cNvSpPr>
                <a:spLocks noChangeShapeType="1"/>
              </p:cNvSpPr>
              <p:nvPr/>
            </p:nvSpPr>
            <p:spPr bwMode="auto">
              <a:xfrm flipV="1">
                <a:off x="3772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69" name="Line 947"/>
              <p:cNvSpPr>
                <a:spLocks noChangeShapeType="1"/>
              </p:cNvSpPr>
              <p:nvPr/>
            </p:nvSpPr>
            <p:spPr bwMode="auto">
              <a:xfrm flipV="1">
                <a:off x="3772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0" name="Line 948"/>
              <p:cNvSpPr>
                <a:spLocks noChangeShapeType="1"/>
              </p:cNvSpPr>
              <p:nvPr/>
            </p:nvSpPr>
            <p:spPr bwMode="auto">
              <a:xfrm flipV="1">
                <a:off x="377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1" name="Line 949"/>
              <p:cNvSpPr>
                <a:spLocks noChangeShapeType="1"/>
              </p:cNvSpPr>
              <p:nvPr/>
            </p:nvSpPr>
            <p:spPr bwMode="auto">
              <a:xfrm flipV="1">
                <a:off x="3779" y="2076"/>
                <a:ext cx="0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2" name="Line 950"/>
              <p:cNvSpPr>
                <a:spLocks noChangeShapeType="1"/>
              </p:cNvSpPr>
              <p:nvPr/>
            </p:nvSpPr>
            <p:spPr bwMode="auto">
              <a:xfrm flipV="1">
                <a:off x="3779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3" name="Line 951"/>
              <p:cNvSpPr>
                <a:spLocks noChangeShapeType="1"/>
              </p:cNvSpPr>
              <p:nvPr/>
            </p:nvSpPr>
            <p:spPr bwMode="auto">
              <a:xfrm flipV="1">
                <a:off x="3779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4" name="Line 952"/>
              <p:cNvSpPr>
                <a:spLocks noChangeShapeType="1"/>
              </p:cNvSpPr>
              <p:nvPr/>
            </p:nvSpPr>
            <p:spPr bwMode="auto">
              <a:xfrm flipV="1">
                <a:off x="3779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5" name="Line 953"/>
              <p:cNvSpPr>
                <a:spLocks noChangeShapeType="1"/>
              </p:cNvSpPr>
              <p:nvPr/>
            </p:nvSpPr>
            <p:spPr bwMode="auto">
              <a:xfrm flipV="1">
                <a:off x="3779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6" name="Line 954"/>
              <p:cNvSpPr>
                <a:spLocks noChangeShapeType="1"/>
              </p:cNvSpPr>
              <p:nvPr/>
            </p:nvSpPr>
            <p:spPr bwMode="auto">
              <a:xfrm flipV="1">
                <a:off x="3779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7" name="Line 955"/>
              <p:cNvSpPr>
                <a:spLocks noChangeShapeType="1"/>
              </p:cNvSpPr>
              <p:nvPr/>
            </p:nvSpPr>
            <p:spPr bwMode="auto">
              <a:xfrm flipV="1">
                <a:off x="3786" y="2083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8" name="Line 956"/>
              <p:cNvSpPr>
                <a:spLocks noChangeShapeType="1"/>
              </p:cNvSpPr>
              <p:nvPr/>
            </p:nvSpPr>
            <p:spPr bwMode="auto">
              <a:xfrm flipV="1">
                <a:off x="3786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79" name="Line 957"/>
              <p:cNvSpPr>
                <a:spLocks noChangeShapeType="1"/>
              </p:cNvSpPr>
              <p:nvPr/>
            </p:nvSpPr>
            <p:spPr bwMode="auto">
              <a:xfrm flipV="1">
                <a:off x="3786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0" name="Line 958"/>
              <p:cNvSpPr>
                <a:spLocks noChangeShapeType="1"/>
              </p:cNvSpPr>
              <p:nvPr/>
            </p:nvSpPr>
            <p:spPr bwMode="auto">
              <a:xfrm flipV="1">
                <a:off x="3786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1" name="Line 959"/>
              <p:cNvSpPr>
                <a:spLocks noChangeShapeType="1"/>
              </p:cNvSpPr>
              <p:nvPr/>
            </p:nvSpPr>
            <p:spPr bwMode="auto">
              <a:xfrm flipV="1">
                <a:off x="3786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2" name="Line 960"/>
              <p:cNvSpPr>
                <a:spLocks noChangeShapeType="1"/>
              </p:cNvSpPr>
              <p:nvPr/>
            </p:nvSpPr>
            <p:spPr bwMode="auto">
              <a:xfrm flipV="1">
                <a:off x="3786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3" name="Line 961"/>
              <p:cNvSpPr>
                <a:spLocks noChangeShapeType="1"/>
              </p:cNvSpPr>
              <p:nvPr/>
            </p:nvSpPr>
            <p:spPr bwMode="auto">
              <a:xfrm flipV="1">
                <a:off x="3786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4" name="Line 962"/>
              <p:cNvSpPr>
                <a:spLocks noChangeShapeType="1"/>
              </p:cNvSpPr>
              <p:nvPr/>
            </p:nvSpPr>
            <p:spPr bwMode="auto">
              <a:xfrm flipV="1">
                <a:off x="3792" y="2089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5" name="Line 963"/>
              <p:cNvSpPr>
                <a:spLocks noChangeShapeType="1"/>
              </p:cNvSpPr>
              <p:nvPr/>
            </p:nvSpPr>
            <p:spPr bwMode="auto">
              <a:xfrm flipV="1">
                <a:off x="3792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6" name="Line 964"/>
              <p:cNvSpPr>
                <a:spLocks noChangeShapeType="1"/>
              </p:cNvSpPr>
              <p:nvPr/>
            </p:nvSpPr>
            <p:spPr bwMode="auto">
              <a:xfrm flipV="1">
                <a:off x="3792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7" name="Line 965"/>
              <p:cNvSpPr>
                <a:spLocks noChangeShapeType="1"/>
              </p:cNvSpPr>
              <p:nvPr/>
            </p:nvSpPr>
            <p:spPr bwMode="auto">
              <a:xfrm flipV="1">
                <a:off x="3792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8" name="Line 966"/>
              <p:cNvSpPr>
                <a:spLocks noChangeShapeType="1"/>
              </p:cNvSpPr>
              <p:nvPr/>
            </p:nvSpPr>
            <p:spPr bwMode="auto">
              <a:xfrm flipV="1">
                <a:off x="3792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89" name="Line 967"/>
              <p:cNvSpPr>
                <a:spLocks noChangeShapeType="1"/>
              </p:cNvSpPr>
              <p:nvPr/>
            </p:nvSpPr>
            <p:spPr bwMode="auto">
              <a:xfrm flipV="1">
                <a:off x="3792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0" name="Line 968"/>
              <p:cNvSpPr>
                <a:spLocks noChangeShapeType="1"/>
              </p:cNvSpPr>
              <p:nvPr/>
            </p:nvSpPr>
            <p:spPr bwMode="auto">
              <a:xfrm flipV="1">
                <a:off x="3792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1" name="Line 969"/>
              <p:cNvSpPr>
                <a:spLocks noChangeShapeType="1"/>
              </p:cNvSpPr>
              <p:nvPr/>
            </p:nvSpPr>
            <p:spPr bwMode="auto">
              <a:xfrm flipV="1">
                <a:off x="379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2" name="Line 970"/>
              <p:cNvSpPr>
                <a:spLocks noChangeShapeType="1"/>
              </p:cNvSpPr>
              <p:nvPr/>
            </p:nvSpPr>
            <p:spPr bwMode="auto">
              <a:xfrm flipV="1">
                <a:off x="3799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3" name="Line 971"/>
              <p:cNvSpPr>
                <a:spLocks noChangeShapeType="1"/>
              </p:cNvSpPr>
              <p:nvPr/>
            </p:nvSpPr>
            <p:spPr bwMode="auto">
              <a:xfrm flipV="1">
                <a:off x="3799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4" name="Line 972"/>
              <p:cNvSpPr>
                <a:spLocks noChangeShapeType="1"/>
              </p:cNvSpPr>
              <p:nvPr/>
            </p:nvSpPr>
            <p:spPr bwMode="auto">
              <a:xfrm flipV="1">
                <a:off x="3799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5" name="Line 973"/>
              <p:cNvSpPr>
                <a:spLocks noChangeShapeType="1"/>
              </p:cNvSpPr>
              <p:nvPr/>
            </p:nvSpPr>
            <p:spPr bwMode="auto">
              <a:xfrm flipV="1">
                <a:off x="3799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6" name="Line 974"/>
              <p:cNvSpPr>
                <a:spLocks noChangeShapeType="1"/>
              </p:cNvSpPr>
              <p:nvPr/>
            </p:nvSpPr>
            <p:spPr bwMode="auto">
              <a:xfrm flipV="1">
                <a:off x="3799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7" name="Line 975"/>
              <p:cNvSpPr>
                <a:spLocks noChangeShapeType="1"/>
              </p:cNvSpPr>
              <p:nvPr/>
            </p:nvSpPr>
            <p:spPr bwMode="auto">
              <a:xfrm flipV="1">
                <a:off x="3799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8" name="Line 976"/>
              <p:cNvSpPr>
                <a:spLocks noChangeShapeType="1"/>
              </p:cNvSpPr>
              <p:nvPr/>
            </p:nvSpPr>
            <p:spPr bwMode="auto">
              <a:xfrm flipV="1">
                <a:off x="3799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99" name="Line 977"/>
              <p:cNvSpPr>
                <a:spLocks noChangeShapeType="1"/>
              </p:cNvSpPr>
              <p:nvPr/>
            </p:nvSpPr>
            <p:spPr bwMode="auto">
              <a:xfrm flipV="1">
                <a:off x="3799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0" name="Line 978"/>
              <p:cNvSpPr>
                <a:spLocks noChangeShapeType="1"/>
              </p:cNvSpPr>
              <p:nvPr/>
            </p:nvSpPr>
            <p:spPr bwMode="auto">
              <a:xfrm flipV="1">
                <a:off x="3799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1" name="Line 979"/>
              <p:cNvSpPr>
                <a:spLocks noChangeShapeType="1"/>
              </p:cNvSpPr>
              <p:nvPr/>
            </p:nvSpPr>
            <p:spPr bwMode="auto">
              <a:xfrm flipV="1">
                <a:off x="3805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2" name="Line 980"/>
              <p:cNvSpPr>
                <a:spLocks noChangeShapeType="1"/>
              </p:cNvSpPr>
              <p:nvPr/>
            </p:nvSpPr>
            <p:spPr bwMode="auto">
              <a:xfrm flipV="1">
                <a:off x="3805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3" name="Line 981"/>
              <p:cNvSpPr>
                <a:spLocks noChangeShapeType="1"/>
              </p:cNvSpPr>
              <p:nvPr/>
            </p:nvSpPr>
            <p:spPr bwMode="auto">
              <a:xfrm flipV="1">
                <a:off x="3805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4" name="Line 982"/>
              <p:cNvSpPr>
                <a:spLocks noChangeShapeType="1"/>
              </p:cNvSpPr>
              <p:nvPr/>
            </p:nvSpPr>
            <p:spPr bwMode="auto">
              <a:xfrm flipV="1">
                <a:off x="3805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5" name="Line 983"/>
              <p:cNvSpPr>
                <a:spLocks noChangeShapeType="1"/>
              </p:cNvSpPr>
              <p:nvPr/>
            </p:nvSpPr>
            <p:spPr bwMode="auto">
              <a:xfrm flipV="1">
                <a:off x="3805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6" name="Line 984"/>
              <p:cNvSpPr>
                <a:spLocks noChangeShapeType="1"/>
              </p:cNvSpPr>
              <p:nvPr/>
            </p:nvSpPr>
            <p:spPr bwMode="auto">
              <a:xfrm flipV="1">
                <a:off x="3805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7" name="Line 985"/>
              <p:cNvSpPr>
                <a:spLocks noChangeShapeType="1"/>
              </p:cNvSpPr>
              <p:nvPr/>
            </p:nvSpPr>
            <p:spPr bwMode="auto">
              <a:xfrm flipV="1">
                <a:off x="3805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8" name="Line 986"/>
              <p:cNvSpPr>
                <a:spLocks noChangeShapeType="1"/>
              </p:cNvSpPr>
              <p:nvPr/>
            </p:nvSpPr>
            <p:spPr bwMode="auto">
              <a:xfrm flipV="1">
                <a:off x="3805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09" name="Line 987"/>
              <p:cNvSpPr>
                <a:spLocks noChangeShapeType="1"/>
              </p:cNvSpPr>
              <p:nvPr/>
            </p:nvSpPr>
            <p:spPr bwMode="auto">
              <a:xfrm flipV="1">
                <a:off x="3805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0" name="Line 988"/>
              <p:cNvSpPr>
                <a:spLocks noChangeShapeType="1"/>
              </p:cNvSpPr>
              <p:nvPr/>
            </p:nvSpPr>
            <p:spPr bwMode="auto">
              <a:xfrm flipV="1">
                <a:off x="380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1" name="Line 989"/>
              <p:cNvSpPr>
                <a:spLocks noChangeShapeType="1"/>
              </p:cNvSpPr>
              <p:nvPr/>
            </p:nvSpPr>
            <p:spPr bwMode="auto">
              <a:xfrm flipV="1">
                <a:off x="3812" y="2115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2" name="Line 990"/>
              <p:cNvSpPr>
                <a:spLocks noChangeShapeType="1"/>
              </p:cNvSpPr>
              <p:nvPr/>
            </p:nvSpPr>
            <p:spPr bwMode="auto">
              <a:xfrm flipV="1">
                <a:off x="3812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3" name="Line 991"/>
              <p:cNvSpPr>
                <a:spLocks noChangeShapeType="1"/>
              </p:cNvSpPr>
              <p:nvPr/>
            </p:nvSpPr>
            <p:spPr bwMode="auto">
              <a:xfrm flipV="1">
                <a:off x="3812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4" name="Line 992"/>
              <p:cNvSpPr>
                <a:spLocks noChangeShapeType="1"/>
              </p:cNvSpPr>
              <p:nvPr/>
            </p:nvSpPr>
            <p:spPr bwMode="auto">
              <a:xfrm flipV="1">
                <a:off x="3812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5" name="Line 993"/>
              <p:cNvSpPr>
                <a:spLocks noChangeShapeType="1"/>
              </p:cNvSpPr>
              <p:nvPr/>
            </p:nvSpPr>
            <p:spPr bwMode="auto">
              <a:xfrm flipV="1">
                <a:off x="3812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6" name="Line 994"/>
              <p:cNvSpPr>
                <a:spLocks noChangeShapeType="1"/>
              </p:cNvSpPr>
              <p:nvPr/>
            </p:nvSpPr>
            <p:spPr bwMode="auto">
              <a:xfrm flipV="1">
                <a:off x="3812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7" name="Line 995"/>
              <p:cNvSpPr>
                <a:spLocks noChangeShapeType="1"/>
              </p:cNvSpPr>
              <p:nvPr/>
            </p:nvSpPr>
            <p:spPr bwMode="auto">
              <a:xfrm flipV="1">
                <a:off x="3812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8" name="Line 996"/>
              <p:cNvSpPr>
                <a:spLocks noChangeShapeType="1"/>
              </p:cNvSpPr>
              <p:nvPr/>
            </p:nvSpPr>
            <p:spPr bwMode="auto">
              <a:xfrm flipV="1">
                <a:off x="3812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19" name="Line 997"/>
              <p:cNvSpPr>
                <a:spLocks noChangeShapeType="1"/>
              </p:cNvSpPr>
              <p:nvPr/>
            </p:nvSpPr>
            <p:spPr bwMode="auto">
              <a:xfrm flipV="1">
                <a:off x="3812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0" name="Line 998"/>
              <p:cNvSpPr>
                <a:spLocks noChangeShapeType="1"/>
              </p:cNvSpPr>
              <p:nvPr/>
            </p:nvSpPr>
            <p:spPr bwMode="auto">
              <a:xfrm flipV="1">
                <a:off x="3812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1" name="Line 999"/>
              <p:cNvSpPr>
                <a:spLocks noChangeShapeType="1"/>
              </p:cNvSpPr>
              <p:nvPr/>
            </p:nvSpPr>
            <p:spPr bwMode="auto">
              <a:xfrm flipV="1">
                <a:off x="3812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2" name="Line 1000"/>
              <p:cNvSpPr>
                <a:spLocks noChangeShapeType="1"/>
              </p:cNvSpPr>
              <p:nvPr/>
            </p:nvSpPr>
            <p:spPr bwMode="auto">
              <a:xfrm flipV="1">
                <a:off x="381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3" name="Line 1001"/>
              <p:cNvSpPr>
                <a:spLocks noChangeShapeType="1"/>
              </p:cNvSpPr>
              <p:nvPr/>
            </p:nvSpPr>
            <p:spPr bwMode="auto">
              <a:xfrm flipV="1">
                <a:off x="3818" y="2122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4" name="Line 1002"/>
              <p:cNvSpPr>
                <a:spLocks noChangeShapeType="1"/>
              </p:cNvSpPr>
              <p:nvPr/>
            </p:nvSpPr>
            <p:spPr bwMode="auto">
              <a:xfrm flipV="1">
                <a:off x="3818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5" name="Line 1003"/>
              <p:cNvSpPr>
                <a:spLocks noChangeShapeType="1"/>
              </p:cNvSpPr>
              <p:nvPr/>
            </p:nvSpPr>
            <p:spPr bwMode="auto">
              <a:xfrm flipV="1">
                <a:off x="3818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6" name="Line 1004"/>
              <p:cNvSpPr>
                <a:spLocks noChangeShapeType="1"/>
              </p:cNvSpPr>
              <p:nvPr/>
            </p:nvSpPr>
            <p:spPr bwMode="auto">
              <a:xfrm flipV="1">
                <a:off x="3818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7" name="Line 1005"/>
              <p:cNvSpPr>
                <a:spLocks noChangeShapeType="1"/>
              </p:cNvSpPr>
              <p:nvPr/>
            </p:nvSpPr>
            <p:spPr bwMode="auto">
              <a:xfrm flipV="1">
                <a:off x="3818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8" name="Line 1006"/>
              <p:cNvSpPr>
                <a:spLocks noChangeShapeType="1"/>
              </p:cNvSpPr>
              <p:nvPr/>
            </p:nvSpPr>
            <p:spPr bwMode="auto">
              <a:xfrm flipV="1">
                <a:off x="3818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29" name="Line 1007"/>
              <p:cNvSpPr>
                <a:spLocks noChangeShapeType="1"/>
              </p:cNvSpPr>
              <p:nvPr/>
            </p:nvSpPr>
            <p:spPr bwMode="auto">
              <a:xfrm flipV="1">
                <a:off x="3818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30" name="Line 1008"/>
              <p:cNvSpPr>
                <a:spLocks noChangeShapeType="1"/>
              </p:cNvSpPr>
              <p:nvPr/>
            </p:nvSpPr>
            <p:spPr bwMode="auto">
              <a:xfrm flipV="1">
                <a:off x="3818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0" name="Group 1210"/>
            <p:cNvGrpSpPr>
              <a:grpSpLocks/>
            </p:cNvGrpSpPr>
            <p:nvPr/>
          </p:nvGrpSpPr>
          <p:grpSpPr bwMode="auto">
            <a:xfrm>
              <a:off x="3818" y="2046"/>
              <a:ext cx="145" cy="81"/>
              <a:chOff x="3818" y="2046"/>
              <a:chExt cx="145" cy="81"/>
            </a:xfrm>
          </p:grpSpPr>
          <p:sp>
            <p:nvSpPr>
              <p:cNvPr id="10231" name="Line 1010"/>
              <p:cNvSpPr>
                <a:spLocks noChangeShapeType="1"/>
              </p:cNvSpPr>
              <p:nvPr/>
            </p:nvSpPr>
            <p:spPr bwMode="auto">
              <a:xfrm flipV="1">
                <a:off x="3818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2" name="Line 1011"/>
              <p:cNvSpPr>
                <a:spLocks noChangeShapeType="1"/>
              </p:cNvSpPr>
              <p:nvPr/>
            </p:nvSpPr>
            <p:spPr bwMode="auto">
              <a:xfrm flipV="1">
                <a:off x="3818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3" name="Line 1012"/>
              <p:cNvSpPr>
                <a:spLocks noChangeShapeType="1"/>
              </p:cNvSpPr>
              <p:nvPr/>
            </p:nvSpPr>
            <p:spPr bwMode="auto">
              <a:xfrm flipV="1">
                <a:off x="3818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4" name="Line 1013"/>
              <p:cNvSpPr>
                <a:spLocks noChangeShapeType="1"/>
              </p:cNvSpPr>
              <p:nvPr/>
            </p:nvSpPr>
            <p:spPr bwMode="auto">
              <a:xfrm flipV="1">
                <a:off x="3818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5" name="Line 1014"/>
              <p:cNvSpPr>
                <a:spLocks noChangeShapeType="1"/>
              </p:cNvSpPr>
              <p:nvPr/>
            </p:nvSpPr>
            <p:spPr bwMode="auto">
              <a:xfrm flipV="1">
                <a:off x="3818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6" name="Line 1015"/>
              <p:cNvSpPr>
                <a:spLocks noChangeShapeType="1"/>
              </p:cNvSpPr>
              <p:nvPr/>
            </p:nvSpPr>
            <p:spPr bwMode="auto">
              <a:xfrm flipV="1">
                <a:off x="3825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7" name="Line 1016"/>
              <p:cNvSpPr>
                <a:spLocks noChangeShapeType="1"/>
              </p:cNvSpPr>
              <p:nvPr/>
            </p:nvSpPr>
            <p:spPr bwMode="auto">
              <a:xfrm flipV="1">
                <a:off x="3825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8" name="Line 1017"/>
              <p:cNvSpPr>
                <a:spLocks noChangeShapeType="1"/>
              </p:cNvSpPr>
              <p:nvPr/>
            </p:nvSpPr>
            <p:spPr bwMode="auto">
              <a:xfrm flipV="1">
                <a:off x="3825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9" name="Line 1018"/>
              <p:cNvSpPr>
                <a:spLocks noChangeShapeType="1"/>
              </p:cNvSpPr>
              <p:nvPr/>
            </p:nvSpPr>
            <p:spPr bwMode="auto">
              <a:xfrm flipV="1">
                <a:off x="3825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0" name="Line 1019"/>
              <p:cNvSpPr>
                <a:spLocks noChangeShapeType="1"/>
              </p:cNvSpPr>
              <p:nvPr/>
            </p:nvSpPr>
            <p:spPr bwMode="auto">
              <a:xfrm flipV="1">
                <a:off x="3825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1" name="Line 1020"/>
              <p:cNvSpPr>
                <a:spLocks noChangeShapeType="1"/>
              </p:cNvSpPr>
              <p:nvPr/>
            </p:nvSpPr>
            <p:spPr bwMode="auto">
              <a:xfrm flipV="1">
                <a:off x="3825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2" name="Line 1021"/>
              <p:cNvSpPr>
                <a:spLocks noChangeShapeType="1"/>
              </p:cNvSpPr>
              <p:nvPr/>
            </p:nvSpPr>
            <p:spPr bwMode="auto">
              <a:xfrm flipV="1">
                <a:off x="3825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3" name="Line 1022"/>
              <p:cNvSpPr>
                <a:spLocks noChangeShapeType="1"/>
              </p:cNvSpPr>
              <p:nvPr/>
            </p:nvSpPr>
            <p:spPr bwMode="auto">
              <a:xfrm flipV="1">
                <a:off x="3825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4" name="Line 1023"/>
              <p:cNvSpPr>
                <a:spLocks noChangeShapeType="1"/>
              </p:cNvSpPr>
              <p:nvPr/>
            </p:nvSpPr>
            <p:spPr bwMode="auto">
              <a:xfrm flipV="1">
                <a:off x="3825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5" name="Line 1024"/>
              <p:cNvSpPr>
                <a:spLocks noChangeShapeType="1"/>
              </p:cNvSpPr>
              <p:nvPr/>
            </p:nvSpPr>
            <p:spPr bwMode="auto">
              <a:xfrm flipV="1">
                <a:off x="3825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6" name="Line 1025"/>
              <p:cNvSpPr>
                <a:spLocks noChangeShapeType="1"/>
              </p:cNvSpPr>
              <p:nvPr/>
            </p:nvSpPr>
            <p:spPr bwMode="auto">
              <a:xfrm flipV="1">
                <a:off x="3825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7" name="Line 1026"/>
              <p:cNvSpPr>
                <a:spLocks noChangeShapeType="1"/>
              </p:cNvSpPr>
              <p:nvPr/>
            </p:nvSpPr>
            <p:spPr bwMode="auto">
              <a:xfrm flipV="1">
                <a:off x="3825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8" name="Line 1027"/>
              <p:cNvSpPr>
                <a:spLocks noChangeShapeType="1"/>
              </p:cNvSpPr>
              <p:nvPr/>
            </p:nvSpPr>
            <p:spPr bwMode="auto">
              <a:xfrm flipV="1">
                <a:off x="382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49" name="Line 1028"/>
              <p:cNvSpPr>
                <a:spLocks noChangeShapeType="1"/>
              </p:cNvSpPr>
              <p:nvPr/>
            </p:nvSpPr>
            <p:spPr bwMode="auto">
              <a:xfrm flipV="1">
                <a:off x="3832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0" name="Line 1029"/>
              <p:cNvSpPr>
                <a:spLocks noChangeShapeType="1"/>
              </p:cNvSpPr>
              <p:nvPr/>
            </p:nvSpPr>
            <p:spPr bwMode="auto">
              <a:xfrm flipV="1">
                <a:off x="3832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1" name="Line 1030"/>
              <p:cNvSpPr>
                <a:spLocks noChangeShapeType="1"/>
              </p:cNvSpPr>
              <p:nvPr/>
            </p:nvSpPr>
            <p:spPr bwMode="auto">
              <a:xfrm flipV="1">
                <a:off x="3832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2" name="Line 1031"/>
              <p:cNvSpPr>
                <a:spLocks noChangeShapeType="1"/>
              </p:cNvSpPr>
              <p:nvPr/>
            </p:nvSpPr>
            <p:spPr bwMode="auto">
              <a:xfrm flipV="1">
                <a:off x="3832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3" name="Line 1032"/>
              <p:cNvSpPr>
                <a:spLocks noChangeShapeType="1"/>
              </p:cNvSpPr>
              <p:nvPr/>
            </p:nvSpPr>
            <p:spPr bwMode="auto">
              <a:xfrm flipV="1">
                <a:off x="3832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4" name="Line 1033"/>
              <p:cNvSpPr>
                <a:spLocks noChangeShapeType="1"/>
              </p:cNvSpPr>
              <p:nvPr/>
            </p:nvSpPr>
            <p:spPr bwMode="auto">
              <a:xfrm flipV="1">
                <a:off x="3832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5" name="Line 1034"/>
              <p:cNvSpPr>
                <a:spLocks noChangeShapeType="1"/>
              </p:cNvSpPr>
              <p:nvPr/>
            </p:nvSpPr>
            <p:spPr bwMode="auto">
              <a:xfrm flipV="1">
                <a:off x="3832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6" name="Line 1035"/>
              <p:cNvSpPr>
                <a:spLocks noChangeShapeType="1"/>
              </p:cNvSpPr>
              <p:nvPr/>
            </p:nvSpPr>
            <p:spPr bwMode="auto">
              <a:xfrm flipV="1">
                <a:off x="3832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7" name="Line 1036"/>
              <p:cNvSpPr>
                <a:spLocks noChangeShapeType="1"/>
              </p:cNvSpPr>
              <p:nvPr/>
            </p:nvSpPr>
            <p:spPr bwMode="auto">
              <a:xfrm flipV="1">
                <a:off x="3832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8" name="Line 1037"/>
              <p:cNvSpPr>
                <a:spLocks noChangeShapeType="1"/>
              </p:cNvSpPr>
              <p:nvPr/>
            </p:nvSpPr>
            <p:spPr bwMode="auto">
              <a:xfrm flipV="1">
                <a:off x="3832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59" name="Line 1038"/>
              <p:cNvSpPr>
                <a:spLocks noChangeShapeType="1"/>
              </p:cNvSpPr>
              <p:nvPr/>
            </p:nvSpPr>
            <p:spPr bwMode="auto">
              <a:xfrm flipV="1">
                <a:off x="3832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0" name="Line 1039"/>
              <p:cNvSpPr>
                <a:spLocks noChangeShapeType="1"/>
              </p:cNvSpPr>
              <p:nvPr/>
            </p:nvSpPr>
            <p:spPr bwMode="auto">
              <a:xfrm flipV="1">
                <a:off x="3832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1" name="Line 1040"/>
              <p:cNvSpPr>
                <a:spLocks noChangeShapeType="1"/>
              </p:cNvSpPr>
              <p:nvPr/>
            </p:nvSpPr>
            <p:spPr bwMode="auto">
              <a:xfrm flipV="1">
                <a:off x="383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2" name="Line 1041"/>
              <p:cNvSpPr>
                <a:spLocks noChangeShapeType="1"/>
              </p:cNvSpPr>
              <p:nvPr/>
            </p:nvSpPr>
            <p:spPr bwMode="auto">
              <a:xfrm flipV="1">
                <a:off x="3838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3" name="Line 1042"/>
              <p:cNvSpPr>
                <a:spLocks noChangeShapeType="1"/>
              </p:cNvSpPr>
              <p:nvPr/>
            </p:nvSpPr>
            <p:spPr bwMode="auto">
              <a:xfrm flipV="1">
                <a:off x="3838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4" name="Line 1043"/>
              <p:cNvSpPr>
                <a:spLocks noChangeShapeType="1"/>
              </p:cNvSpPr>
              <p:nvPr/>
            </p:nvSpPr>
            <p:spPr bwMode="auto">
              <a:xfrm flipV="1">
                <a:off x="3838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5" name="Line 1044"/>
              <p:cNvSpPr>
                <a:spLocks noChangeShapeType="1"/>
              </p:cNvSpPr>
              <p:nvPr/>
            </p:nvSpPr>
            <p:spPr bwMode="auto">
              <a:xfrm flipV="1">
                <a:off x="3838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6" name="Line 1045"/>
              <p:cNvSpPr>
                <a:spLocks noChangeShapeType="1"/>
              </p:cNvSpPr>
              <p:nvPr/>
            </p:nvSpPr>
            <p:spPr bwMode="auto">
              <a:xfrm flipV="1">
                <a:off x="3838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7" name="Line 1046"/>
              <p:cNvSpPr>
                <a:spLocks noChangeShapeType="1"/>
              </p:cNvSpPr>
              <p:nvPr/>
            </p:nvSpPr>
            <p:spPr bwMode="auto">
              <a:xfrm flipV="1">
                <a:off x="3838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8" name="Line 1047"/>
              <p:cNvSpPr>
                <a:spLocks noChangeShapeType="1"/>
              </p:cNvSpPr>
              <p:nvPr/>
            </p:nvSpPr>
            <p:spPr bwMode="auto">
              <a:xfrm flipV="1">
                <a:off x="3838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69" name="Line 1048"/>
              <p:cNvSpPr>
                <a:spLocks noChangeShapeType="1"/>
              </p:cNvSpPr>
              <p:nvPr/>
            </p:nvSpPr>
            <p:spPr bwMode="auto">
              <a:xfrm flipV="1">
                <a:off x="3838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0" name="Line 1049"/>
              <p:cNvSpPr>
                <a:spLocks noChangeShapeType="1"/>
              </p:cNvSpPr>
              <p:nvPr/>
            </p:nvSpPr>
            <p:spPr bwMode="auto">
              <a:xfrm flipV="1">
                <a:off x="3838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1" name="Line 1050"/>
              <p:cNvSpPr>
                <a:spLocks noChangeShapeType="1"/>
              </p:cNvSpPr>
              <p:nvPr/>
            </p:nvSpPr>
            <p:spPr bwMode="auto">
              <a:xfrm flipV="1">
                <a:off x="3838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2" name="Line 1051"/>
              <p:cNvSpPr>
                <a:spLocks noChangeShapeType="1"/>
              </p:cNvSpPr>
              <p:nvPr/>
            </p:nvSpPr>
            <p:spPr bwMode="auto">
              <a:xfrm flipV="1">
                <a:off x="3838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3" name="Line 1052"/>
              <p:cNvSpPr>
                <a:spLocks noChangeShapeType="1"/>
              </p:cNvSpPr>
              <p:nvPr/>
            </p:nvSpPr>
            <p:spPr bwMode="auto">
              <a:xfrm flipV="1">
                <a:off x="3838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4" name="Line 1053"/>
              <p:cNvSpPr>
                <a:spLocks noChangeShapeType="1"/>
              </p:cNvSpPr>
              <p:nvPr/>
            </p:nvSpPr>
            <p:spPr bwMode="auto">
              <a:xfrm flipV="1">
                <a:off x="3838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5" name="Line 1054"/>
              <p:cNvSpPr>
                <a:spLocks noChangeShapeType="1"/>
              </p:cNvSpPr>
              <p:nvPr/>
            </p:nvSpPr>
            <p:spPr bwMode="auto">
              <a:xfrm flipV="1">
                <a:off x="3845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6" name="Line 1055"/>
              <p:cNvSpPr>
                <a:spLocks noChangeShapeType="1"/>
              </p:cNvSpPr>
              <p:nvPr/>
            </p:nvSpPr>
            <p:spPr bwMode="auto">
              <a:xfrm flipV="1">
                <a:off x="3845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7" name="Line 1056"/>
              <p:cNvSpPr>
                <a:spLocks noChangeShapeType="1"/>
              </p:cNvSpPr>
              <p:nvPr/>
            </p:nvSpPr>
            <p:spPr bwMode="auto">
              <a:xfrm flipV="1">
                <a:off x="3845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8" name="Line 1057"/>
              <p:cNvSpPr>
                <a:spLocks noChangeShapeType="1"/>
              </p:cNvSpPr>
              <p:nvPr/>
            </p:nvSpPr>
            <p:spPr bwMode="auto">
              <a:xfrm flipV="1">
                <a:off x="3845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79" name="Line 1058"/>
              <p:cNvSpPr>
                <a:spLocks noChangeShapeType="1"/>
              </p:cNvSpPr>
              <p:nvPr/>
            </p:nvSpPr>
            <p:spPr bwMode="auto">
              <a:xfrm flipV="1">
                <a:off x="3845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0" name="Line 1059"/>
              <p:cNvSpPr>
                <a:spLocks noChangeShapeType="1"/>
              </p:cNvSpPr>
              <p:nvPr/>
            </p:nvSpPr>
            <p:spPr bwMode="auto">
              <a:xfrm flipV="1">
                <a:off x="3845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1" name="Line 1060"/>
              <p:cNvSpPr>
                <a:spLocks noChangeShapeType="1"/>
              </p:cNvSpPr>
              <p:nvPr/>
            </p:nvSpPr>
            <p:spPr bwMode="auto">
              <a:xfrm flipV="1">
                <a:off x="3845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2" name="Line 1061"/>
              <p:cNvSpPr>
                <a:spLocks noChangeShapeType="1"/>
              </p:cNvSpPr>
              <p:nvPr/>
            </p:nvSpPr>
            <p:spPr bwMode="auto">
              <a:xfrm flipV="1">
                <a:off x="3845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3" name="Line 1062"/>
              <p:cNvSpPr>
                <a:spLocks noChangeShapeType="1"/>
              </p:cNvSpPr>
              <p:nvPr/>
            </p:nvSpPr>
            <p:spPr bwMode="auto">
              <a:xfrm flipV="1">
                <a:off x="3845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4" name="Line 1063"/>
              <p:cNvSpPr>
                <a:spLocks noChangeShapeType="1"/>
              </p:cNvSpPr>
              <p:nvPr/>
            </p:nvSpPr>
            <p:spPr bwMode="auto">
              <a:xfrm flipV="1">
                <a:off x="3845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5" name="Line 1064"/>
              <p:cNvSpPr>
                <a:spLocks noChangeShapeType="1"/>
              </p:cNvSpPr>
              <p:nvPr/>
            </p:nvSpPr>
            <p:spPr bwMode="auto">
              <a:xfrm flipV="1">
                <a:off x="3845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6" name="Line 1065"/>
              <p:cNvSpPr>
                <a:spLocks noChangeShapeType="1"/>
              </p:cNvSpPr>
              <p:nvPr/>
            </p:nvSpPr>
            <p:spPr bwMode="auto">
              <a:xfrm flipV="1">
                <a:off x="3845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7" name="Line 1066"/>
              <p:cNvSpPr>
                <a:spLocks noChangeShapeType="1"/>
              </p:cNvSpPr>
              <p:nvPr/>
            </p:nvSpPr>
            <p:spPr bwMode="auto">
              <a:xfrm flipV="1">
                <a:off x="384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8" name="Line 1067"/>
              <p:cNvSpPr>
                <a:spLocks noChangeShapeType="1"/>
              </p:cNvSpPr>
              <p:nvPr/>
            </p:nvSpPr>
            <p:spPr bwMode="auto">
              <a:xfrm flipV="1">
                <a:off x="3851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89" name="Line 1068"/>
              <p:cNvSpPr>
                <a:spLocks noChangeShapeType="1"/>
              </p:cNvSpPr>
              <p:nvPr/>
            </p:nvSpPr>
            <p:spPr bwMode="auto">
              <a:xfrm flipV="1">
                <a:off x="3851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0" name="Line 1069"/>
              <p:cNvSpPr>
                <a:spLocks noChangeShapeType="1"/>
              </p:cNvSpPr>
              <p:nvPr/>
            </p:nvSpPr>
            <p:spPr bwMode="auto">
              <a:xfrm flipV="1">
                <a:off x="3851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1" name="Line 1070"/>
              <p:cNvSpPr>
                <a:spLocks noChangeShapeType="1"/>
              </p:cNvSpPr>
              <p:nvPr/>
            </p:nvSpPr>
            <p:spPr bwMode="auto">
              <a:xfrm flipV="1">
                <a:off x="3851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2" name="Line 1071"/>
              <p:cNvSpPr>
                <a:spLocks noChangeShapeType="1"/>
              </p:cNvSpPr>
              <p:nvPr/>
            </p:nvSpPr>
            <p:spPr bwMode="auto">
              <a:xfrm flipV="1">
                <a:off x="3851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3" name="Line 1072"/>
              <p:cNvSpPr>
                <a:spLocks noChangeShapeType="1"/>
              </p:cNvSpPr>
              <p:nvPr/>
            </p:nvSpPr>
            <p:spPr bwMode="auto">
              <a:xfrm flipV="1">
                <a:off x="3851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4" name="Line 1073"/>
              <p:cNvSpPr>
                <a:spLocks noChangeShapeType="1"/>
              </p:cNvSpPr>
              <p:nvPr/>
            </p:nvSpPr>
            <p:spPr bwMode="auto">
              <a:xfrm flipV="1">
                <a:off x="3851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5" name="Line 1074"/>
              <p:cNvSpPr>
                <a:spLocks noChangeShapeType="1"/>
              </p:cNvSpPr>
              <p:nvPr/>
            </p:nvSpPr>
            <p:spPr bwMode="auto">
              <a:xfrm flipV="1">
                <a:off x="3851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6" name="Line 1075"/>
              <p:cNvSpPr>
                <a:spLocks noChangeShapeType="1"/>
              </p:cNvSpPr>
              <p:nvPr/>
            </p:nvSpPr>
            <p:spPr bwMode="auto">
              <a:xfrm flipV="1">
                <a:off x="3851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7" name="Line 1076"/>
              <p:cNvSpPr>
                <a:spLocks noChangeShapeType="1"/>
              </p:cNvSpPr>
              <p:nvPr/>
            </p:nvSpPr>
            <p:spPr bwMode="auto">
              <a:xfrm flipV="1">
                <a:off x="3851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8" name="Line 1077"/>
              <p:cNvSpPr>
                <a:spLocks noChangeShapeType="1"/>
              </p:cNvSpPr>
              <p:nvPr/>
            </p:nvSpPr>
            <p:spPr bwMode="auto">
              <a:xfrm flipV="1">
                <a:off x="3851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99" name="Line 1078"/>
              <p:cNvSpPr>
                <a:spLocks noChangeShapeType="1"/>
              </p:cNvSpPr>
              <p:nvPr/>
            </p:nvSpPr>
            <p:spPr bwMode="auto">
              <a:xfrm flipV="1">
                <a:off x="3851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0" name="Line 1079"/>
              <p:cNvSpPr>
                <a:spLocks noChangeShapeType="1"/>
              </p:cNvSpPr>
              <p:nvPr/>
            </p:nvSpPr>
            <p:spPr bwMode="auto">
              <a:xfrm flipV="1">
                <a:off x="3851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1" name="Line 1080"/>
              <p:cNvSpPr>
                <a:spLocks noChangeShapeType="1"/>
              </p:cNvSpPr>
              <p:nvPr/>
            </p:nvSpPr>
            <p:spPr bwMode="auto">
              <a:xfrm flipV="1">
                <a:off x="3858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2" name="Line 1081"/>
              <p:cNvSpPr>
                <a:spLocks noChangeShapeType="1"/>
              </p:cNvSpPr>
              <p:nvPr/>
            </p:nvSpPr>
            <p:spPr bwMode="auto">
              <a:xfrm flipV="1">
                <a:off x="3858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3" name="Line 1082"/>
              <p:cNvSpPr>
                <a:spLocks noChangeShapeType="1"/>
              </p:cNvSpPr>
              <p:nvPr/>
            </p:nvSpPr>
            <p:spPr bwMode="auto">
              <a:xfrm flipV="1">
                <a:off x="3858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4" name="Line 1083"/>
              <p:cNvSpPr>
                <a:spLocks noChangeShapeType="1"/>
              </p:cNvSpPr>
              <p:nvPr/>
            </p:nvSpPr>
            <p:spPr bwMode="auto">
              <a:xfrm flipV="1">
                <a:off x="3858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5" name="Line 1084"/>
              <p:cNvSpPr>
                <a:spLocks noChangeShapeType="1"/>
              </p:cNvSpPr>
              <p:nvPr/>
            </p:nvSpPr>
            <p:spPr bwMode="auto">
              <a:xfrm flipV="1">
                <a:off x="3858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6" name="Line 1085"/>
              <p:cNvSpPr>
                <a:spLocks noChangeShapeType="1"/>
              </p:cNvSpPr>
              <p:nvPr/>
            </p:nvSpPr>
            <p:spPr bwMode="auto">
              <a:xfrm flipV="1">
                <a:off x="3858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7" name="Line 1086"/>
              <p:cNvSpPr>
                <a:spLocks noChangeShapeType="1"/>
              </p:cNvSpPr>
              <p:nvPr/>
            </p:nvSpPr>
            <p:spPr bwMode="auto">
              <a:xfrm flipV="1">
                <a:off x="3858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8" name="Line 1087"/>
              <p:cNvSpPr>
                <a:spLocks noChangeShapeType="1"/>
              </p:cNvSpPr>
              <p:nvPr/>
            </p:nvSpPr>
            <p:spPr bwMode="auto">
              <a:xfrm flipV="1">
                <a:off x="3858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09" name="Line 1088"/>
              <p:cNvSpPr>
                <a:spLocks noChangeShapeType="1"/>
              </p:cNvSpPr>
              <p:nvPr/>
            </p:nvSpPr>
            <p:spPr bwMode="auto">
              <a:xfrm flipV="1">
                <a:off x="3858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0" name="Line 1089"/>
              <p:cNvSpPr>
                <a:spLocks noChangeShapeType="1"/>
              </p:cNvSpPr>
              <p:nvPr/>
            </p:nvSpPr>
            <p:spPr bwMode="auto">
              <a:xfrm flipV="1">
                <a:off x="3858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1" name="Line 1090"/>
              <p:cNvSpPr>
                <a:spLocks noChangeShapeType="1"/>
              </p:cNvSpPr>
              <p:nvPr/>
            </p:nvSpPr>
            <p:spPr bwMode="auto">
              <a:xfrm flipV="1">
                <a:off x="3858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2" name="Line 1091"/>
              <p:cNvSpPr>
                <a:spLocks noChangeShapeType="1"/>
              </p:cNvSpPr>
              <p:nvPr/>
            </p:nvSpPr>
            <p:spPr bwMode="auto">
              <a:xfrm flipV="1">
                <a:off x="3858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3" name="Line 1092"/>
              <p:cNvSpPr>
                <a:spLocks noChangeShapeType="1"/>
              </p:cNvSpPr>
              <p:nvPr/>
            </p:nvSpPr>
            <p:spPr bwMode="auto">
              <a:xfrm flipV="1">
                <a:off x="3858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4" name="Line 1093"/>
              <p:cNvSpPr>
                <a:spLocks noChangeShapeType="1"/>
              </p:cNvSpPr>
              <p:nvPr/>
            </p:nvSpPr>
            <p:spPr bwMode="auto">
              <a:xfrm flipV="1">
                <a:off x="3865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5" name="Line 1094"/>
              <p:cNvSpPr>
                <a:spLocks noChangeShapeType="1"/>
              </p:cNvSpPr>
              <p:nvPr/>
            </p:nvSpPr>
            <p:spPr bwMode="auto">
              <a:xfrm flipV="1">
                <a:off x="3865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6" name="Line 1095"/>
              <p:cNvSpPr>
                <a:spLocks noChangeShapeType="1"/>
              </p:cNvSpPr>
              <p:nvPr/>
            </p:nvSpPr>
            <p:spPr bwMode="auto">
              <a:xfrm flipV="1">
                <a:off x="3865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7" name="Line 1096"/>
              <p:cNvSpPr>
                <a:spLocks noChangeShapeType="1"/>
              </p:cNvSpPr>
              <p:nvPr/>
            </p:nvSpPr>
            <p:spPr bwMode="auto">
              <a:xfrm flipV="1">
                <a:off x="3865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8" name="Line 1097"/>
              <p:cNvSpPr>
                <a:spLocks noChangeShapeType="1"/>
              </p:cNvSpPr>
              <p:nvPr/>
            </p:nvSpPr>
            <p:spPr bwMode="auto">
              <a:xfrm flipV="1">
                <a:off x="3865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19" name="Line 1098"/>
              <p:cNvSpPr>
                <a:spLocks noChangeShapeType="1"/>
              </p:cNvSpPr>
              <p:nvPr/>
            </p:nvSpPr>
            <p:spPr bwMode="auto">
              <a:xfrm flipV="1">
                <a:off x="3865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0" name="Line 1099"/>
              <p:cNvSpPr>
                <a:spLocks noChangeShapeType="1"/>
              </p:cNvSpPr>
              <p:nvPr/>
            </p:nvSpPr>
            <p:spPr bwMode="auto">
              <a:xfrm flipV="1">
                <a:off x="3865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1" name="Line 1100"/>
              <p:cNvSpPr>
                <a:spLocks noChangeShapeType="1"/>
              </p:cNvSpPr>
              <p:nvPr/>
            </p:nvSpPr>
            <p:spPr bwMode="auto">
              <a:xfrm flipV="1">
                <a:off x="3865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2" name="Line 1101"/>
              <p:cNvSpPr>
                <a:spLocks noChangeShapeType="1"/>
              </p:cNvSpPr>
              <p:nvPr/>
            </p:nvSpPr>
            <p:spPr bwMode="auto">
              <a:xfrm flipV="1">
                <a:off x="3865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3" name="Line 1102"/>
              <p:cNvSpPr>
                <a:spLocks noChangeShapeType="1"/>
              </p:cNvSpPr>
              <p:nvPr/>
            </p:nvSpPr>
            <p:spPr bwMode="auto">
              <a:xfrm flipV="1">
                <a:off x="3865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4" name="Line 1103"/>
              <p:cNvSpPr>
                <a:spLocks noChangeShapeType="1"/>
              </p:cNvSpPr>
              <p:nvPr/>
            </p:nvSpPr>
            <p:spPr bwMode="auto">
              <a:xfrm flipV="1">
                <a:off x="3865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5" name="Line 1104"/>
              <p:cNvSpPr>
                <a:spLocks noChangeShapeType="1"/>
              </p:cNvSpPr>
              <p:nvPr/>
            </p:nvSpPr>
            <p:spPr bwMode="auto">
              <a:xfrm flipV="1">
                <a:off x="3865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6" name="Line 1105"/>
              <p:cNvSpPr>
                <a:spLocks noChangeShapeType="1"/>
              </p:cNvSpPr>
              <p:nvPr/>
            </p:nvSpPr>
            <p:spPr bwMode="auto">
              <a:xfrm flipV="1">
                <a:off x="386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7" name="Line 1106"/>
              <p:cNvSpPr>
                <a:spLocks noChangeShapeType="1"/>
              </p:cNvSpPr>
              <p:nvPr/>
            </p:nvSpPr>
            <p:spPr bwMode="auto">
              <a:xfrm flipV="1">
                <a:off x="3871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8" name="Line 1107"/>
              <p:cNvSpPr>
                <a:spLocks noChangeShapeType="1"/>
              </p:cNvSpPr>
              <p:nvPr/>
            </p:nvSpPr>
            <p:spPr bwMode="auto">
              <a:xfrm flipV="1">
                <a:off x="3871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29" name="Line 1108"/>
              <p:cNvSpPr>
                <a:spLocks noChangeShapeType="1"/>
              </p:cNvSpPr>
              <p:nvPr/>
            </p:nvSpPr>
            <p:spPr bwMode="auto">
              <a:xfrm flipV="1">
                <a:off x="3871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0" name="Line 1109"/>
              <p:cNvSpPr>
                <a:spLocks noChangeShapeType="1"/>
              </p:cNvSpPr>
              <p:nvPr/>
            </p:nvSpPr>
            <p:spPr bwMode="auto">
              <a:xfrm flipV="1">
                <a:off x="3871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1" name="Line 1110"/>
              <p:cNvSpPr>
                <a:spLocks noChangeShapeType="1"/>
              </p:cNvSpPr>
              <p:nvPr/>
            </p:nvSpPr>
            <p:spPr bwMode="auto">
              <a:xfrm flipV="1">
                <a:off x="3871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2" name="Line 1111"/>
              <p:cNvSpPr>
                <a:spLocks noChangeShapeType="1"/>
              </p:cNvSpPr>
              <p:nvPr/>
            </p:nvSpPr>
            <p:spPr bwMode="auto">
              <a:xfrm flipV="1">
                <a:off x="3871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3" name="Line 1112"/>
              <p:cNvSpPr>
                <a:spLocks noChangeShapeType="1"/>
              </p:cNvSpPr>
              <p:nvPr/>
            </p:nvSpPr>
            <p:spPr bwMode="auto">
              <a:xfrm flipV="1">
                <a:off x="3871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4" name="Line 1113"/>
              <p:cNvSpPr>
                <a:spLocks noChangeShapeType="1"/>
              </p:cNvSpPr>
              <p:nvPr/>
            </p:nvSpPr>
            <p:spPr bwMode="auto">
              <a:xfrm flipV="1">
                <a:off x="3871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5" name="Line 1114"/>
              <p:cNvSpPr>
                <a:spLocks noChangeShapeType="1"/>
              </p:cNvSpPr>
              <p:nvPr/>
            </p:nvSpPr>
            <p:spPr bwMode="auto">
              <a:xfrm flipV="1">
                <a:off x="3871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6" name="Line 1115"/>
              <p:cNvSpPr>
                <a:spLocks noChangeShapeType="1"/>
              </p:cNvSpPr>
              <p:nvPr/>
            </p:nvSpPr>
            <p:spPr bwMode="auto">
              <a:xfrm flipV="1">
                <a:off x="3871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7" name="Line 1116"/>
              <p:cNvSpPr>
                <a:spLocks noChangeShapeType="1"/>
              </p:cNvSpPr>
              <p:nvPr/>
            </p:nvSpPr>
            <p:spPr bwMode="auto">
              <a:xfrm flipV="1">
                <a:off x="3871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8" name="Line 1117"/>
              <p:cNvSpPr>
                <a:spLocks noChangeShapeType="1"/>
              </p:cNvSpPr>
              <p:nvPr/>
            </p:nvSpPr>
            <p:spPr bwMode="auto">
              <a:xfrm flipV="1">
                <a:off x="3871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39" name="Line 1118"/>
              <p:cNvSpPr>
                <a:spLocks noChangeShapeType="1"/>
              </p:cNvSpPr>
              <p:nvPr/>
            </p:nvSpPr>
            <p:spPr bwMode="auto">
              <a:xfrm flipV="1">
                <a:off x="3871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0" name="Line 1119"/>
              <p:cNvSpPr>
                <a:spLocks noChangeShapeType="1"/>
              </p:cNvSpPr>
              <p:nvPr/>
            </p:nvSpPr>
            <p:spPr bwMode="auto">
              <a:xfrm flipV="1">
                <a:off x="3878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1" name="Line 1120"/>
              <p:cNvSpPr>
                <a:spLocks noChangeShapeType="1"/>
              </p:cNvSpPr>
              <p:nvPr/>
            </p:nvSpPr>
            <p:spPr bwMode="auto">
              <a:xfrm flipV="1">
                <a:off x="3878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2" name="Line 1121"/>
              <p:cNvSpPr>
                <a:spLocks noChangeShapeType="1"/>
              </p:cNvSpPr>
              <p:nvPr/>
            </p:nvSpPr>
            <p:spPr bwMode="auto">
              <a:xfrm flipV="1">
                <a:off x="3878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3" name="Line 1122"/>
              <p:cNvSpPr>
                <a:spLocks noChangeShapeType="1"/>
              </p:cNvSpPr>
              <p:nvPr/>
            </p:nvSpPr>
            <p:spPr bwMode="auto">
              <a:xfrm flipV="1">
                <a:off x="3878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4" name="Line 1123"/>
              <p:cNvSpPr>
                <a:spLocks noChangeShapeType="1"/>
              </p:cNvSpPr>
              <p:nvPr/>
            </p:nvSpPr>
            <p:spPr bwMode="auto">
              <a:xfrm flipV="1">
                <a:off x="3878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5" name="Line 1124"/>
              <p:cNvSpPr>
                <a:spLocks noChangeShapeType="1"/>
              </p:cNvSpPr>
              <p:nvPr/>
            </p:nvSpPr>
            <p:spPr bwMode="auto">
              <a:xfrm flipV="1">
                <a:off x="3878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6" name="Line 1125"/>
              <p:cNvSpPr>
                <a:spLocks noChangeShapeType="1"/>
              </p:cNvSpPr>
              <p:nvPr/>
            </p:nvSpPr>
            <p:spPr bwMode="auto">
              <a:xfrm flipV="1">
                <a:off x="3878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7" name="Line 1126"/>
              <p:cNvSpPr>
                <a:spLocks noChangeShapeType="1"/>
              </p:cNvSpPr>
              <p:nvPr/>
            </p:nvSpPr>
            <p:spPr bwMode="auto">
              <a:xfrm flipV="1">
                <a:off x="3878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8" name="Line 1127"/>
              <p:cNvSpPr>
                <a:spLocks noChangeShapeType="1"/>
              </p:cNvSpPr>
              <p:nvPr/>
            </p:nvSpPr>
            <p:spPr bwMode="auto">
              <a:xfrm flipV="1">
                <a:off x="3878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49" name="Line 1128"/>
              <p:cNvSpPr>
                <a:spLocks noChangeShapeType="1"/>
              </p:cNvSpPr>
              <p:nvPr/>
            </p:nvSpPr>
            <p:spPr bwMode="auto">
              <a:xfrm flipV="1">
                <a:off x="3878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0" name="Line 1129"/>
              <p:cNvSpPr>
                <a:spLocks noChangeShapeType="1"/>
              </p:cNvSpPr>
              <p:nvPr/>
            </p:nvSpPr>
            <p:spPr bwMode="auto">
              <a:xfrm flipV="1">
                <a:off x="3878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1" name="Line 1130"/>
              <p:cNvSpPr>
                <a:spLocks noChangeShapeType="1"/>
              </p:cNvSpPr>
              <p:nvPr/>
            </p:nvSpPr>
            <p:spPr bwMode="auto">
              <a:xfrm flipV="1">
                <a:off x="3878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2" name="Line 1131"/>
              <p:cNvSpPr>
                <a:spLocks noChangeShapeType="1"/>
              </p:cNvSpPr>
              <p:nvPr/>
            </p:nvSpPr>
            <p:spPr bwMode="auto">
              <a:xfrm flipV="1">
                <a:off x="3878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3" name="Line 1132"/>
              <p:cNvSpPr>
                <a:spLocks noChangeShapeType="1"/>
              </p:cNvSpPr>
              <p:nvPr/>
            </p:nvSpPr>
            <p:spPr bwMode="auto">
              <a:xfrm flipV="1">
                <a:off x="3884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4" name="Line 1133"/>
              <p:cNvSpPr>
                <a:spLocks noChangeShapeType="1"/>
              </p:cNvSpPr>
              <p:nvPr/>
            </p:nvSpPr>
            <p:spPr bwMode="auto">
              <a:xfrm flipV="1">
                <a:off x="3884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5" name="Line 1134"/>
              <p:cNvSpPr>
                <a:spLocks noChangeShapeType="1"/>
              </p:cNvSpPr>
              <p:nvPr/>
            </p:nvSpPr>
            <p:spPr bwMode="auto">
              <a:xfrm flipV="1">
                <a:off x="3884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6" name="Line 1135"/>
              <p:cNvSpPr>
                <a:spLocks noChangeShapeType="1"/>
              </p:cNvSpPr>
              <p:nvPr/>
            </p:nvSpPr>
            <p:spPr bwMode="auto">
              <a:xfrm flipV="1">
                <a:off x="3884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7" name="Line 1136"/>
              <p:cNvSpPr>
                <a:spLocks noChangeShapeType="1"/>
              </p:cNvSpPr>
              <p:nvPr/>
            </p:nvSpPr>
            <p:spPr bwMode="auto">
              <a:xfrm flipV="1">
                <a:off x="3884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8" name="Line 1137"/>
              <p:cNvSpPr>
                <a:spLocks noChangeShapeType="1"/>
              </p:cNvSpPr>
              <p:nvPr/>
            </p:nvSpPr>
            <p:spPr bwMode="auto">
              <a:xfrm flipV="1">
                <a:off x="3884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59" name="Line 1138"/>
              <p:cNvSpPr>
                <a:spLocks noChangeShapeType="1"/>
              </p:cNvSpPr>
              <p:nvPr/>
            </p:nvSpPr>
            <p:spPr bwMode="auto">
              <a:xfrm flipV="1">
                <a:off x="3884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0" name="Line 1139"/>
              <p:cNvSpPr>
                <a:spLocks noChangeShapeType="1"/>
              </p:cNvSpPr>
              <p:nvPr/>
            </p:nvSpPr>
            <p:spPr bwMode="auto">
              <a:xfrm flipV="1">
                <a:off x="3884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1" name="Line 1140"/>
              <p:cNvSpPr>
                <a:spLocks noChangeShapeType="1"/>
              </p:cNvSpPr>
              <p:nvPr/>
            </p:nvSpPr>
            <p:spPr bwMode="auto">
              <a:xfrm flipV="1">
                <a:off x="3884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2" name="Line 1141"/>
              <p:cNvSpPr>
                <a:spLocks noChangeShapeType="1"/>
              </p:cNvSpPr>
              <p:nvPr/>
            </p:nvSpPr>
            <p:spPr bwMode="auto">
              <a:xfrm flipV="1">
                <a:off x="3884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3" name="Line 1142"/>
              <p:cNvSpPr>
                <a:spLocks noChangeShapeType="1"/>
              </p:cNvSpPr>
              <p:nvPr/>
            </p:nvSpPr>
            <p:spPr bwMode="auto">
              <a:xfrm flipV="1">
                <a:off x="3884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4" name="Line 1143"/>
              <p:cNvSpPr>
                <a:spLocks noChangeShapeType="1"/>
              </p:cNvSpPr>
              <p:nvPr/>
            </p:nvSpPr>
            <p:spPr bwMode="auto">
              <a:xfrm flipV="1">
                <a:off x="3884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5" name="Line 1144"/>
              <p:cNvSpPr>
                <a:spLocks noChangeShapeType="1"/>
              </p:cNvSpPr>
              <p:nvPr/>
            </p:nvSpPr>
            <p:spPr bwMode="auto">
              <a:xfrm flipV="1">
                <a:off x="3884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6" name="Line 1145"/>
              <p:cNvSpPr>
                <a:spLocks noChangeShapeType="1"/>
              </p:cNvSpPr>
              <p:nvPr/>
            </p:nvSpPr>
            <p:spPr bwMode="auto">
              <a:xfrm flipV="1">
                <a:off x="3891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7" name="Line 1146"/>
              <p:cNvSpPr>
                <a:spLocks noChangeShapeType="1"/>
              </p:cNvSpPr>
              <p:nvPr/>
            </p:nvSpPr>
            <p:spPr bwMode="auto">
              <a:xfrm flipV="1">
                <a:off x="3891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8" name="Line 1147"/>
              <p:cNvSpPr>
                <a:spLocks noChangeShapeType="1"/>
              </p:cNvSpPr>
              <p:nvPr/>
            </p:nvSpPr>
            <p:spPr bwMode="auto">
              <a:xfrm flipV="1">
                <a:off x="3891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69" name="Line 1148"/>
              <p:cNvSpPr>
                <a:spLocks noChangeShapeType="1"/>
              </p:cNvSpPr>
              <p:nvPr/>
            </p:nvSpPr>
            <p:spPr bwMode="auto">
              <a:xfrm flipV="1">
                <a:off x="3891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0" name="Line 1149"/>
              <p:cNvSpPr>
                <a:spLocks noChangeShapeType="1"/>
              </p:cNvSpPr>
              <p:nvPr/>
            </p:nvSpPr>
            <p:spPr bwMode="auto">
              <a:xfrm flipV="1">
                <a:off x="3891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1" name="Line 1150"/>
              <p:cNvSpPr>
                <a:spLocks noChangeShapeType="1"/>
              </p:cNvSpPr>
              <p:nvPr/>
            </p:nvSpPr>
            <p:spPr bwMode="auto">
              <a:xfrm flipV="1">
                <a:off x="3891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2" name="Line 1151"/>
              <p:cNvSpPr>
                <a:spLocks noChangeShapeType="1"/>
              </p:cNvSpPr>
              <p:nvPr/>
            </p:nvSpPr>
            <p:spPr bwMode="auto">
              <a:xfrm flipV="1">
                <a:off x="3891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3" name="Line 1152"/>
              <p:cNvSpPr>
                <a:spLocks noChangeShapeType="1"/>
              </p:cNvSpPr>
              <p:nvPr/>
            </p:nvSpPr>
            <p:spPr bwMode="auto">
              <a:xfrm flipV="1">
                <a:off x="3891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4" name="Line 1153"/>
              <p:cNvSpPr>
                <a:spLocks noChangeShapeType="1"/>
              </p:cNvSpPr>
              <p:nvPr/>
            </p:nvSpPr>
            <p:spPr bwMode="auto">
              <a:xfrm flipV="1">
                <a:off x="3891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5" name="Line 1154"/>
              <p:cNvSpPr>
                <a:spLocks noChangeShapeType="1"/>
              </p:cNvSpPr>
              <p:nvPr/>
            </p:nvSpPr>
            <p:spPr bwMode="auto">
              <a:xfrm flipV="1">
                <a:off x="3891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6" name="Line 1155"/>
              <p:cNvSpPr>
                <a:spLocks noChangeShapeType="1"/>
              </p:cNvSpPr>
              <p:nvPr/>
            </p:nvSpPr>
            <p:spPr bwMode="auto">
              <a:xfrm flipV="1">
                <a:off x="3891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7" name="Line 1156"/>
              <p:cNvSpPr>
                <a:spLocks noChangeShapeType="1"/>
              </p:cNvSpPr>
              <p:nvPr/>
            </p:nvSpPr>
            <p:spPr bwMode="auto">
              <a:xfrm flipV="1">
                <a:off x="3891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8" name="Line 1157"/>
              <p:cNvSpPr>
                <a:spLocks noChangeShapeType="1"/>
              </p:cNvSpPr>
              <p:nvPr/>
            </p:nvSpPr>
            <p:spPr bwMode="auto">
              <a:xfrm flipV="1">
                <a:off x="3891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79" name="Line 1158"/>
              <p:cNvSpPr>
                <a:spLocks noChangeShapeType="1"/>
              </p:cNvSpPr>
              <p:nvPr/>
            </p:nvSpPr>
            <p:spPr bwMode="auto">
              <a:xfrm flipV="1">
                <a:off x="3897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0" name="Line 1159"/>
              <p:cNvSpPr>
                <a:spLocks noChangeShapeType="1"/>
              </p:cNvSpPr>
              <p:nvPr/>
            </p:nvSpPr>
            <p:spPr bwMode="auto">
              <a:xfrm flipV="1">
                <a:off x="3897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1" name="Line 1160"/>
              <p:cNvSpPr>
                <a:spLocks noChangeShapeType="1"/>
              </p:cNvSpPr>
              <p:nvPr/>
            </p:nvSpPr>
            <p:spPr bwMode="auto">
              <a:xfrm flipV="1">
                <a:off x="3897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2" name="Line 1161"/>
              <p:cNvSpPr>
                <a:spLocks noChangeShapeType="1"/>
              </p:cNvSpPr>
              <p:nvPr/>
            </p:nvSpPr>
            <p:spPr bwMode="auto">
              <a:xfrm flipV="1">
                <a:off x="3897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3" name="Line 1162"/>
              <p:cNvSpPr>
                <a:spLocks noChangeShapeType="1"/>
              </p:cNvSpPr>
              <p:nvPr/>
            </p:nvSpPr>
            <p:spPr bwMode="auto">
              <a:xfrm flipV="1">
                <a:off x="3897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4" name="Line 1163"/>
              <p:cNvSpPr>
                <a:spLocks noChangeShapeType="1"/>
              </p:cNvSpPr>
              <p:nvPr/>
            </p:nvSpPr>
            <p:spPr bwMode="auto">
              <a:xfrm flipV="1">
                <a:off x="3897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5" name="Line 1164"/>
              <p:cNvSpPr>
                <a:spLocks noChangeShapeType="1"/>
              </p:cNvSpPr>
              <p:nvPr/>
            </p:nvSpPr>
            <p:spPr bwMode="auto">
              <a:xfrm flipV="1">
                <a:off x="3897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6" name="Line 1165"/>
              <p:cNvSpPr>
                <a:spLocks noChangeShapeType="1"/>
              </p:cNvSpPr>
              <p:nvPr/>
            </p:nvSpPr>
            <p:spPr bwMode="auto">
              <a:xfrm flipV="1">
                <a:off x="3897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7" name="Line 1166"/>
              <p:cNvSpPr>
                <a:spLocks noChangeShapeType="1"/>
              </p:cNvSpPr>
              <p:nvPr/>
            </p:nvSpPr>
            <p:spPr bwMode="auto">
              <a:xfrm flipV="1">
                <a:off x="3897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8" name="Line 1167"/>
              <p:cNvSpPr>
                <a:spLocks noChangeShapeType="1"/>
              </p:cNvSpPr>
              <p:nvPr/>
            </p:nvSpPr>
            <p:spPr bwMode="auto">
              <a:xfrm flipV="1">
                <a:off x="3897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89" name="Line 1168"/>
              <p:cNvSpPr>
                <a:spLocks noChangeShapeType="1"/>
              </p:cNvSpPr>
              <p:nvPr/>
            </p:nvSpPr>
            <p:spPr bwMode="auto">
              <a:xfrm flipV="1">
                <a:off x="3897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0" name="Line 1169"/>
              <p:cNvSpPr>
                <a:spLocks noChangeShapeType="1"/>
              </p:cNvSpPr>
              <p:nvPr/>
            </p:nvSpPr>
            <p:spPr bwMode="auto">
              <a:xfrm flipV="1">
                <a:off x="3897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1" name="Line 1170"/>
              <p:cNvSpPr>
                <a:spLocks noChangeShapeType="1"/>
              </p:cNvSpPr>
              <p:nvPr/>
            </p:nvSpPr>
            <p:spPr bwMode="auto">
              <a:xfrm flipV="1">
                <a:off x="3897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2" name="Line 1171"/>
              <p:cNvSpPr>
                <a:spLocks noChangeShapeType="1"/>
              </p:cNvSpPr>
              <p:nvPr/>
            </p:nvSpPr>
            <p:spPr bwMode="auto">
              <a:xfrm flipV="1">
                <a:off x="3904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3" name="Line 1172"/>
              <p:cNvSpPr>
                <a:spLocks noChangeShapeType="1"/>
              </p:cNvSpPr>
              <p:nvPr/>
            </p:nvSpPr>
            <p:spPr bwMode="auto">
              <a:xfrm flipV="1">
                <a:off x="3904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4" name="Line 1173"/>
              <p:cNvSpPr>
                <a:spLocks noChangeShapeType="1"/>
              </p:cNvSpPr>
              <p:nvPr/>
            </p:nvSpPr>
            <p:spPr bwMode="auto">
              <a:xfrm flipV="1">
                <a:off x="3904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5" name="Line 1174"/>
              <p:cNvSpPr>
                <a:spLocks noChangeShapeType="1"/>
              </p:cNvSpPr>
              <p:nvPr/>
            </p:nvSpPr>
            <p:spPr bwMode="auto">
              <a:xfrm flipV="1">
                <a:off x="3904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6" name="Line 1175"/>
              <p:cNvSpPr>
                <a:spLocks noChangeShapeType="1"/>
              </p:cNvSpPr>
              <p:nvPr/>
            </p:nvSpPr>
            <p:spPr bwMode="auto">
              <a:xfrm flipV="1">
                <a:off x="3904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7" name="Line 1176"/>
              <p:cNvSpPr>
                <a:spLocks noChangeShapeType="1"/>
              </p:cNvSpPr>
              <p:nvPr/>
            </p:nvSpPr>
            <p:spPr bwMode="auto">
              <a:xfrm flipV="1">
                <a:off x="3904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8" name="Line 1177"/>
              <p:cNvSpPr>
                <a:spLocks noChangeShapeType="1"/>
              </p:cNvSpPr>
              <p:nvPr/>
            </p:nvSpPr>
            <p:spPr bwMode="auto">
              <a:xfrm flipV="1">
                <a:off x="3904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99" name="Line 1178"/>
              <p:cNvSpPr>
                <a:spLocks noChangeShapeType="1"/>
              </p:cNvSpPr>
              <p:nvPr/>
            </p:nvSpPr>
            <p:spPr bwMode="auto">
              <a:xfrm flipV="1">
                <a:off x="3904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0" name="Line 1179"/>
              <p:cNvSpPr>
                <a:spLocks noChangeShapeType="1"/>
              </p:cNvSpPr>
              <p:nvPr/>
            </p:nvSpPr>
            <p:spPr bwMode="auto">
              <a:xfrm flipV="1">
                <a:off x="3904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1" name="Line 1180"/>
              <p:cNvSpPr>
                <a:spLocks noChangeShapeType="1"/>
              </p:cNvSpPr>
              <p:nvPr/>
            </p:nvSpPr>
            <p:spPr bwMode="auto">
              <a:xfrm flipV="1">
                <a:off x="3904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2" name="Line 1181"/>
              <p:cNvSpPr>
                <a:spLocks noChangeShapeType="1"/>
              </p:cNvSpPr>
              <p:nvPr/>
            </p:nvSpPr>
            <p:spPr bwMode="auto">
              <a:xfrm flipV="1">
                <a:off x="3904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3" name="Line 1182"/>
              <p:cNvSpPr>
                <a:spLocks noChangeShapeType="1"/>
              </p:cNvSpPr>
              <p:nvPr/>
            </p:nvSpPr>
            <p:spPr bwMode="auto">
              <a:xfrm flipV="1">
                <a:off x="3904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4" name="Line 1183"/>
              <p:cNvSpPr>
                <a:spLocks noChangeShapeType="1"/>
              </p:cNvSpPr>
              <p:nvPr/>
            </p:nvSpPr>
            <p:spPr bwMode="auto">
              <a:xfrm flipV="1">
                <a:off x="3904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5" name="Line 1184"/>
              <p:cNvSpPr>
                <a:spLocks noChangeShapeType="1"/>
              </p:cNvSpPr>
              <p:nvPr/>
            </p:nvSpPr>
            <p:spPr bwMode="auto">
              <a:xfrm flipV="1">
                <a:off x="3911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6" name="Line 1185"/>
              <p:cNvSpPr>
                <a:spLocks noChangeShapeType="1"/>
              </p:cNvSpPr>
              <p:nvPr/>
            </p:nvSpPr>
            <p:spPr bwMode="auto">
              <a:xfrm>
                <a:off x="3911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7" name="Line 1186"/>
              <p:cNvSpPr>
                <a:spLocks noChangeShapeType="1"/>
              </p:cNvSpPr>
              <p:nvPr/>
            </p:nvSpPr>
            <p:spPr bwMode="auto">
              <a:xfrm flipV="1">
                <a:off x="3911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8" name="Line 1187"/>
              <p:cNvSpPr>
                <a:spLocks noChangeShapeType="1"/>
              </p:cNvSpPr>
              <p:nvPr/>
            </p:nvSpPr>
            <p:spPr bwMode="auto">
              <a:xfrm flipV="1">
                <a:off x="3917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09" name="Line 1188"/>
              <p:cNvSpPr>
                <a:spLocks noChangeShapeType="1"/>
              </p:cNvSpPr>
              <p:nvPr/>
            </p:nvSpPr>
            <p:spPr bwMode="auto">
              <a:xfrm>
                <a:off x="3917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0" name="Line 1189"/>
              <p:cNvSpPr>
                <a:spLocks noChangeShapeType="1"/>
              </p:cNvSpPr>
              <p:nvPr/>
            </p:nvSpPr>
            <p:spPr bwMode="auto">
              <a:xfrm flipV="1">
                <a:off x="3917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1" name="Line 1190"/>
              <p:cNvSpPr>
                <a:spLocks noChangeShapeType="1"/>
              </p:cNvSpPr>
              <p:nvPr/>
            </p:nvSpPr>
            <p:spPr bwMode="auto">
              <a:xfrm flipV="1">
                <a:off x="3924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2" name="Line 1191"/>
              <p:cNvSpPr>
                <a:spLocks noChangeShapeType="1"/>
              </p:cNvSpPr>
              <p:nvPr/>
            </p:nvSpPr>
            <p:spPr bwMode="auto">
              <a:xfrm>
                <a:off x="3924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3" name="Line 1192"/>
              <p:cNvSpPr>
                <a:spLocks noChangeShapeType="1"/>
              </p:cNvSpPr>
              <p:nvPr/>
            </p:nvSpPr>
            <p:spPr bwMode="auto">
              <a:xfrm flipV="1">
                <a:off x="3924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4" name="Line 1193"/>
              <p:cNvSpPr>
                <a:spLocks noChangeShapeType="1"/>
              </p:cNvSpPr>
              <p:nvPr/>
            </p:nvSpPr>
            <p:spPr bwMode="auto">
              <a:xfrm flipV="1">
                <a:off x="3930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5" name="Line 1194"/>
              <p:cNvSpPr>
                <a:spLocks noChangeShapeType="1"/>
              </p:cNvSpPr>
              <p:nvPr/>
            </p:nvSpPr>
            <p:spPr bwMode="auto">
              <a:xfrm>
                <a:off x="3930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6" name="Line 1195"/>
              <p:cNvSpPr>
                <a:spLocks noChangeShapeType="1"/>
              </p:cNvSpPr>
              <p:nvPr/>
            </p:nvSpPr>
            <p:spPr bwMode="auto">
              <a:xfrm flipV="1">
                <a:off x="3930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7" name="Line 1196"/>
              <p:cNvSpPr>
                <a:spLocks noChangeShapeType="1"/>
              </p:cNvSpPr>
              <p:nvPr/>
            </p:nvSpPr>
            <p:spPr bwMode="auto">
              <a:xfrm flipV="1">
                <a:off x="3937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8" name="Line 1197"/>
              <p:cNvSpPr>
                <a:spLocks noChangeShapeType="1"/>
              </p:cNvSpPr>
              <p:nvPr/>
            </p:nvSpPr>
            <p:spPr bwMode="auto">
              <a:xfrm>
                <a:off x="3937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19" name="Line 1198"/>
              <p:cNvSpPr>
                <a:spLocks noChangeShapeType="1"/>
              </p:cNvSpPr>
              <p:nvPr/>
            </p:nvSpPr>
            <p:spPr bwMode="auto">
              <a:xfrm flipV="1">
                <a:off x="3937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0" name="Line 1199"/>
              <p:cNvSpPr>
                <a:spLocks noChangeShapeType="1"/>
              </p:cNvSpPr>
              <p:nvPr/>
            </p:nvSpPr>
            <p:spPr bwMode="auto">
              <a:xfrm flipV="1">
                <a:off x="3943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1" name="Line 1200"/>
              <p:cNvSpPr>
                <a:spLocks noChangeShapeType="1"/>
              </p:cNvSpPr>
              <p:nvPr/>
            </p:nvSpPr>
            <p:spPr bwMode="auto">
              <a:xfrm>
                <a:off x="3943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2" name="Line 1201"/>
              <p:cNvSpPr>
                <a:spLocks noChangeShapeType="1"/>
              </p:cNvSpPr>
              <p:nvPr/>
            </p:nvSpPr>
            <p:spPr bwMode="auto">
              <a:xfrm flipV="1">
                <a:off x="3943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3" name="Line 1202"/>
              <p:cNvSpPr>
                <a:spLocks noChangeShapeType="1"/>
              </p:cNvSpPr>
              <p:nvPr/>
            </p:nvSpPr>
            <p:spPr bwMode="auto">
              <a:xfrm flipV="1">
                <a:off x="3950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4" name="Line 1203"/>
              <p:cNvSpPr>
                <a:spLocks noChangeShapeType="1"/>
              </p:cNvSpPr>
              <p:nvPr/>
            </p:nvSpPr>
            <p:spPr bwMode="auto">
              <a:xfrm>
                <a:off x="3950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5" name="Line 1204"/>
              <p:cNvSpPr>
                <a:spLocks noChangeShapeType="1"/>
              </p:cNvSpPr>
              <p:nvPr/>
            </p:nvSpPr>
            <p:spPr bwMode="auto">
              <a:xfrm flipV="1">
                <a:off x="3950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6" name="Line 1205"/>
              <p:cNvSpPr>
                <a:spLocks noChangeShapeType="1"/>
              </p:cNvSpPr>
              <p:nvPr/>
            </p:nvSpPr>
            <p:spPr bwMode="auto">
              <a:xfrm flipV="1">
                <a:off x="3957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7" name="Line 1206"/>
              <p:cNvSpPr>
                <a:spLocks noChangeShapeType="1"/>
              </p:cNvSpPr>
              <p:nvPr/>
            </p:nvSpPr>
            <p:spPr bwMode="auto">
              <a:xfrm>
                <a:off x="3957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8" name="Line 1207"/>
              <p:cNvSpPr>
                <a:spLocks noChangeShapeType="1"/>
              </p:cNvSpPr>
              <p:nvPr/>
            </p:nvSpPr>
            <p:spPr bwMode="auto">
              <a:xfrm flipV="1">
                <a:off x="3957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29" name="Line 1208"/>
              <p:cNvSpPr>
                <a:spLocks noChangeShapeType="1"/>
              </p:cNvSpPr>
              <p:nvPr/>
            </p:nvSpPr>
            <p:spPr bwMode="auto">
              <a:xfrm flipV="1">
                <a:off x="3963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30" name="Line 1209"/>
              <p:cNvSpPr>
                <a:spLocks noChangeShapeType="1"/>
              </p:cNvSpPr>
              <p:nvPr/>
            </p:nvSpPr>
            <p:spPr bwMode="auto">
              <a:xfrm>
                <a:off x="3963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1" name="Group 1411"/>
            <p:cNvGrpSpPr>
              <a:grpSpLocks/>
            </p:cNvGrpSpPr>
            <p:nvPr/>
          </p:nvGrpSpPr>
          <p:grpSpPr bwMode="auto">
            <a:xfrm>
              <a:off x="3963" y="2046"/>
              <a:ext cx="197" cy="81"/>
              <a:chOff x="3963" y="2046"/>
              <a:chExt cx="197" cy="81"/>
            </a:xfrm>
          </p:grpSpPr>
          <p:sp>
            <p:nvSpPr>
              <p:cNvPr id="10031" name="Line 1211"/>
              <p:cNvSpPr>
                <a:spLocks noChangeShapeType="1"/>
              </p:cNvSpPr>
              <p:nvPr/>
            </p:nvSpPr>
            <p:spPr bwMode="auto">
              <a:xfrm flipV="1">
                <a:off x="3963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2" name="Line 1212"/>
              <p:cNvSpPr>
                <a:spLocks noChangeShapeType="1"/>
              </p:cNvSpPr>
              <p:nvPr/>
            </p:nvSpPr>
            <p:spPr bwMode="auto">
              <a:xfrm flipV="1">
                <a:off x="3970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3" name="Line 1213"/>
              <p:cNvSpPr>
                <a:spLocks noChangeShapeType="1"/>
              </p:cNvSpPr>
              <p:nvPr/>
            </p:nvSpPr>
            <p:spPr bwMode="auto">
              <a:xfrm>
                <a:off x="3970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4" name="Line 1214"/>
              <p:cNvSpPr>
                <a:spLocks noChangeShapeType="1"/>
              </p:cNvSpPr>
              <p:nvPr/>
            </p:nvSpPr>
            <p:spPr bwMode="auto">
              <a:xfrm flipV="1">
                <a:off x="3970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5" name="Line 1215"/>
              <p:cNvSpPr>
                <a:spLocks noChangeShapeType="1"/>
              </p:cNvSpPr>
              <p:nvPr/>
            </p:nvSpPr>
            <p:spPr bwMode="auto">
              <a:xfrm flipV="1">
                <a:off x="3976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6" name="Line 1216"/>
              <p:cNvSpPr>
                <a:spLocks noChangeShapeType="1"/>
              </p:cNvSpPr>
              <p:nvPr/>
            </p:nvSpPr>
            <p:spPr bwMode="auto">
              <a:xfrm>
                <a:off x="3976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7" name="Line 1217"/>
              <p:cNvSpPr>
                <a:spLocks noChangeShapeType="1"/>
              </p:cNvSpPr>
              <p:nvPr/>
            </p:nvSpPr>
            <p:spPr bwMode="auto">
              <a:xfrm flipV="1">
                <a:off x="3976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8" name="Line 1218"/>
              <p:cNvSpPr>
                <a:spLocks noChangeShapeType="1"/>
              </p:cNvSpPr>
              <p:nvPr/>
            </p:nvSpPr>
            <p:spPr bwMode="auto">
              <a:xfrm flipV="1">
                <a:off x="3983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9" name="Line 1219"/>
              <p:cNvSpPr>
                <a:spLocks noChangeShapeType="1"/>
              </p:cNvSpPr>
              <p:nvPr/>
            </p:nvSpPr>
            <p:spPr bwMode="auto">
              <a:xfrm>
                <a:off x="3983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0" name="Line 1220"/>
              <p:cNvSpPr>
                <a:spLocks noChangeShapeType="1"/>
              </p:cNvSpPr>
              <p:nvPr/>
            </p:nvSpPr>
            <p:spPr bwMode="auto">
              <a:xfrm flipV="1">
                <a:off x="3983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1" name="Line 1221"/>
              <p:cNvSpPr>
                <a:spLocks noChangeShapeType="1"/>
              </p:cNvSpPr>
              <p:nvPr/>
            </p:nvSpPr>
            <p:spPr bwMode="auto">
              <a:xfrm flipV="1">
                <a:off x="3989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2" name="Line 1222"/>
              <p:cNvSpPr>
                <a:spLocks noChangeShapeType="1"/>
              </p:cNvSpPr>
              <p:nvPr/>
            </p:nvSpPr>
            <p:spPr bwMode="auto">
              <a:xfrm>
                <a:off x="3989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3" name="Line 1223"/>
              <p:cNvSpPr>
                <a:spLocks noChangeShapeType="1"/>
              </p:cNvSpPr>
              <p:nvPr/>
            </p:nvSpPr>
            <p:spPr bwMode="auto">
              <a:xfrm flipV="1">
                <a:off x="3989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4" name="Line 1224"/>
              <p:cNvSpPr>
                <a:spLocks noChangeShapeType="1"/>
              </p:cNvSpPr>
              <p:nvPr/>
            </p:nvSpPr>
            <p:spPr bwMode="auto">
              <a:xfrm flipV="1">
                <a:off x="3996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5" name="Line 1225"/>
              <p:cNvSpPr>
                <a:spLocks noChangeShapeType="1"/>
              </p:cNvSpPr>
              <p:nvPr/>
            </p:nvSpPr>
            <p:spPr bwMode="auto">
              <a:xfrm>
                <a:off x="3996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6" name="Line 1226"/>
              <p:cNvSpPr>
                <a:spLocks noChangeShapeType="1"/>
              </p:cNvSpPr>
              <p:nvPr/>
            </p:nvSpPr>
            <p:spPr bwMode="auto">
              <a:xfrm flipV="1">
                <a:off x="3996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7" name="Line 1227"/>
              <p:cNvSpPr>
                <a:spLocks noChangeShapeType="1"/>
              </p:cNvSpPr>
              <p:nvPr/>
            </p:nvSpPr>
            <p:spPr bwMode="auto">
              <a:xfrm flipV="1">
                <a:off x="4003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8" name="Line 1228"/>
              <p:cNvSpPr>
                <a:spLocks noChangeShapeType="1"/>
              </p:cNvSpPr>
              <p:nvPr/>
            </p:nvSpPr>
            <p:spPr bwMode="auto">
              <a:xfrm>
                <a:off x="4003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49" name="Line 1229"/>
              <p:cNvSpPr>
                <a:spLocks noChangeShapeType="1"/>
              </p:cNvSpPr>
              <p:nvPr/>
            </p:nvSpPr>
            <p:spPr bwMode="auto">
              <a:xfrm flipV="1">
                <a:off x="4003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0" name="Line 1230"/>
              <p:cNvSpPr>
                <a:spLocks noChangeShapeType="1"/>
              </p:cNvSpPr>
              <p:nvPr/>
            </p:nvSpPr>
            <p:spPr bwMode="auto">
              <a:xfrm flipV="1">
                <a:off x="4009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1" name="Line 1231"/>
              <p:cNvSpPr>
                <a:spLocks noChangeShapeType="1"/>
              </p:cNvSpPr>
              <p:nvPr/>
            </p:nvSpPr>
            <p:spPr bwMode="auto">
              <a:xfrm>
                <a:off x="4009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2" name="Line 1232"/>
              <p:cNvSpPr>
                <a:spLocks noChangeShapeType="1"/>
              </p:cNvSpPr>
              <p:nvPr/>
            </p:nvSpPr>
            <p:spPr bwMode="auto">
              <a:xfrm flipV="1">
                <a:off x="4009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3" name="Line 1233"/>
              <p:cNvSpPr>
                <a:spLocks noChangeShapeType="1"/>
              </p:cNvSpPr>
              <p:nvPr/>
            </p:nvSpPr>
            <p:spPr bwMode="auto">
              <a:xfrm flipV="1">
                <a:off x="4016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4" name="Line 1234"/>
              <p:cNvSpPr>
                <a:spLocks noChangeShapeType="1"/>
              </p:cNvSpPr>
              <p:nvPr/>
            </p:nvSpPr>
            <p:spPr bwMode="auto">
              <a:xfrm>
                <a:off x="4016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5" name="Line 1235"/>
              <p:cNvSpPr>
                <a:spLocks noChangeShapeType="1"/>
              </p:cNvSpPr>
              <p:nvPr/>
            </p:nvSpPr>
            <p:spPr bwMode="auto">
              <a:xfrm flipV="1">
                <a:off x="4016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6" name="Line 1236"/>
              <p:cNvSpPr>
                <a:spLocks noChangeShapeType="1"/>
              </p:cNvSpPr>
              <p:nvPr/>
            </p:nvSpPr>
            <p:spPr bwMode="auto">
              <a:xfrm flipV="1">
                <a:off x="4022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7" name="Line 1237"/>
              <p:cNvSpPr>
                <a:spLocks noChangeShapeType="1"/>
              </p:cNvSpPr>
              <p:nvPr/>
            </p:nvSpPr>
            <p:spPr bwMode="auto">
              <a:xfrm>
                <a:off x="4022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8" name="Line 1238"/>
              <p:cNvSpPr>
                <a:spLocks noChangeShapeType="1"/>
              </p:cNvSpPr>
              <p:nvPr/>
            </p:nvSpPr>
            <p:spPr bwMode="auto">
              <a:xfrm flipV="1">
                <a:off x="402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59" name="Line 1239"/>
              <p:cNvSpPr>
                <a:spLocks noChangeShapeType="1"/>
              </p:cNvSpPr>
              <p:nvPr/>
            </p:nvSpPr>
            <p:spPr bwMode="auto">
              <a:xfrm flipV="1">
                <a:off x="4029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0" name="Line 1240"/>
              <p:cNvSpPr>
                <a:spLocks noChangeShapeType="1"/>
              </p:cNvSpPr>
              <p:nvPr/>
            </p:nvSpPr>
            <p:spPr bwMode="auto">
              <a:xfrm>
                <a:off x="4029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1" name="Line 1241"/>
              <p:cNvSpPr>
                <a:spLocks noChangeShapeType="1"/>
              </p:cNvSpPr>
              <p:nvPr/>
            </p:nvSpPr>
            <p:spPr bwMode="auto">
              <a:xfrm flipV="1">
                <a:off x="4029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2" name="Line 1242"/>
              <p:cNvSpPr>
                <a:spLocks noChangeShapeType="1"/>
              </p:cNvSpPr>
              <p:nvPr/>
            </p:nvSpPr>
            <p:spPr bwMode="auto">
              <a:xfrm flipV="1">
                <a:off x="4035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3" name="Line 1243"/>
              <p:cNvSpPr>
                <a:spLocks noChangeShapeType="1"/>
              </p:cNvSpPr>
              <p:nvPr/>
            </p:nvSpPr>
            <p:spPr bwMode="auto">
              <a:xfrm>
                <a:off x="4035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4" name="Line 1244"/>
              <p:cNvSpPr>
                <a:spLocks noChangeShapeType="1"/>
              </p:cNvSpPr>
              <p:nvPr/>
            </p:nvSpPr>
            <p:spPr bwMode="auto">
              <a:xfrm flipV="1">
                <a:off x="403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5" name="Line 1245"/>
              <p:cNvSpPr>
                <a:spLocks noChangeShapeType="1"/>
              </p:cNvSpPr>
              <p:nvPr/>
            </p:nvSpPr>
            <p:spPr bwMode="auto">
              <a:xfrm flipV="1">
                <a:off x="4042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6" name="Line 1246"/>
              <p:cNvSpPr>
                <a:spLocks noChangeShapeType="1"/>
              </p:cNvSpPr>
              <p:nvPr/>
            </p:nvSpPr>
            <p:spPr bwMode="auto">
              <a:xfrm>
                <a:off x="4042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7" name="Line 1247"/>
              <p:cNvSpPr>
                <a:spLocks noChangeShapeType="1"/>
              </p:cNvSpPr>
              <p:nvPr/>
            </p:nvSpPr>
            <p:spPr bwMode="auto">
              <a:xfrm flipV="1">
                <a:off x="404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8" name="Line 1248"/>
              <p:cNvSpPr>
                <a:spLocks noChangeShapeType="1"/>
              </p:cNvSpPr>
              <p:nvPr/>
            </p:nvSpPr>
            <p:spPr bwMode="auto">
              <a:xfrm flipV="1">
                <a:off x="4048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69" name="Line 1249"/>
              <p:cNvSpPr>
                <a:spLocks noChangeShapeType="1"/>
              </p:cNvSpPr>
              <p:nvPr/>
            </p:nvSpPr>
            <p:spPr bwMode="auto">
              <a:xfrm>
                <a:off x="4048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0" name="Line 1250"/>
              <p:cNvSpPr>
                <a:spLocks noChangeShapeType="1"/>
              </p:cNvSpPr>
              <p:nvPr/>
            </p:nvSpPr>
            <p:spPr bwMode="auto">
              <a:xfrm flipV="1">
                <a:off x="4048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1" name="Line 1251"/>
              <p:cNvSpPr>
                <a:spLocks noChangeShapeType="1"/>
              </p:cNvSpPr>
              <p:nvPr/>
            </p:nvSpPr>
            <p:spPr bwMode="auto">
              <a:xfrm flipV="1">
                <a:off x="4055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2" name="Line 1252"/>
              <p:cNvSpPr>
                <a:spLocks noChangeShapeType="1"/>
              </p:cNvSpPr>
              <p:nvPr/>
            </p:nvSpPr>
            <p:spPr bwMode="auto">
              <a:xfrm>
                <a:off x="4055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3" name="Line 1253"/>
              <p:cNvSpPr>
                <a:spLocks noChangeShapeType="1"/>
              </p:cNvSpPr>
              <p:nvPr/>
            </p:nvSpPr>
            <p:spPr bwMode="auto">
              <a:xfrm flipV="1">
                <a:off x="405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4" name="Line 1254"/>
              <p:cNvSpPr>
                <a:spLocks noChangeShapeType="1"/>
              </p:cNvSpPr>
              <p:nvPr/>
            </p:nvSpPr>
            <p:spPr bwMode="auto">
              <a:xfrm flipV="1">
                <a:off x="4062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5" name="Line 1255"/>
              <p:cNvSpPr>
                <a:spLocks noChangeShapeType="1"/>
              </p:cNvSpPr>
              <p:nvPr/>
            </p:nvSpPr>
            <p:spPr bwMode="auto">
              <a:xfrm>
                <a:off x="4062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6" name="Line 1256"/>
              <p:cNvSpPr>
                <a:spLocks noChangeShapeType="1"/>
              </p:cNvSpPr>
              <p:nvPr/>
            </p:nvSpPr>
            <p:spPr bwMode="auto">
              <a:xfrm flipV="1">
                <a:off x="406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7" name="Line 1257"/>
              <p:cNvSpPr>
                <a:spLocks noChangeShapeType="1"/>
              </p:cNvSpPr>
              <p:nvPr/>
            </p:nvSpPr>
            <p:spPr bwMode="auto">
              <a:xfrm flipV="1">
                <a:off x="4068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8" name="Line 1258"/>
              <p:cNvSpPr>
                <a:spLocks noChangeShapeType="1"/>
              </p:cNvSpPr>
              <p:nvPr/>
            </p:nvSpPr>
            <p:spPr bwMode="auto">
              <a:xfrm>
                <a:off x="4068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79" name="Line 1259"/>
              <p:cNvSpPr>
                <a:spLocks noChangeShapeType="1"/>
              </p:cNvSpPr>
              <p:nvPr/>
            </p:nvSpPr>
            <p:spPr bwMode="auto">
              <a:xfrm flipV="1">
                <a:off x="4068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0" name="Line 1260"/>
              <p:cNvSpPr>
                <a:spLocks noChangeShapeType="1"/>
              </p:cNvSpPr>
              <p:nvPr/>
            </p:nvSpPr>
            <p:spPr bwMode="auto">
              <a:xfrm flipV="1">
                <a:off x="4075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1" name="Line 1261"/>
              <p:cNvSpPr>
                <a:spLocks noChangeShapeType="1"/>
              </p:cNvSpPr>
              <p:nvPr/>
            </p:nvSpPr>
            <p:spPr bwMode="auto">
              <a:xfrm>
                <a:off x="4075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2" name="Line 1262"/>
              <p:cNvSpPr>
                <a:spLocks noChangeShapeType="1"/>
              </p:cNvSpPr>
              <p:nvPr/>
            </p:nvSpPr>
            <p:spPr bwMode="auto">
              <a:xfrm flipV="1">
                <a:off x="407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3" name="Line 1263"/>
              <p:cNvSpPr>
                <a:spLocks noChangeShapeType="1"/>
              </p:cNvSpPr>
              <p:nvPr/>
            </p:nvSpPr>
            <p:spPr bwMode="auto">
              <a:xfrm flipV="1">
                <a:off x="4081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4" name="Line 1264"/>
              <p:cNvSpPr>
                <a:spLocks noChangeShapeType="1"/>
              </p:cNvSpPr>
              <p:nvPr/>
            </p:nvSpPr>
            <p:spPr bwMode="auto">
              <a:xfrm>
                <a:off x="4081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5" name="Line 1265"/>
              <p:cNvSpPr>
                <a:spLocks noChangeShapeType="1"/>
              </p:cNvSpPr>
              <p:nvPr/>
            </p:nvSpPr>
            <p:spPr bwMode="auto">
              <a:xfrm flipV="1">
                <a:off x="4081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6" name="Line 1266"/>
              <p:cNvSpPr>
                <a:spLocks noChangeShapeType="1"/>
              </p:cNvSpPr>
              <p:nvPr/>
            </p:nvSpPr>
            <p:spPr bwMode="auto">
              <a:xfrm flipV="1">
                <a:off x="4088" y="2124"/>
                <a:ext cx="0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7" name="Line 1267"/>
              <p:cNvSpPr>
                <a:spLocks noChangeShapeType="1"/>
              </p:cNvSpPr>
              <p:nvPr/>
            </p:nvSpPr>
            <p:spPr bwMode="auto">
              <a:xfrm>
                <a:off x="4088" y="2050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8" name="Line 1268"/>
              <p:cNvSpPr>
                <a:spLocks noChangeShapeType="1"/>
              </p:cNvSpPr>
              <p:nvPr/>
            </p:nvSpPr>
            <p:spPr bwMode="auto">
              <a:xfrm flipV="1">
                <a:off x="4088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89" name="Line 1269"/>
              <p:cNvSpPr>
                <a:spLocks noChangeShapeType="1"/>
              </p:cNvSpPr>
              <p:nvPr/>
            </p:nvSpPr>
            <p:spPr bwMode="auto">
              <a:xfrm flipV="1">
                <a:off x="4095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0" name="Line 1270"/>
              <p:cNvSpPr>
                <a:spLocks noChangeShapeType="1"/>
              </p:cNvSpPr>
              <p:nvPr/>
            </p:nvSpPr>
            <p:spPr bwMode="auto">
              <a:xfrm flipV="1">
                <a:off x="4095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1" name="Line 1271"/>
              <p:cNvSpPr>
                <a:spLocks noChangeShapeType="1"/>
              </p:cNvSpPr>
              <p:nvPr/>
            </p:nvSpPr>
            <p:spPr bwMode="auto">
              <a:xfrm flipV="1">
                <a:off x="4095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2" name="Line 1272"/>
              <p:cNvSpPr>
                <a:spLocks noChangeShapeType="1"/>
              </p:cNvSpPr>
              <p:nvPr/>
            </p:nvSpPr>
            <p:spPr bwMode="auto">
              <a:xfrm flipV="1">
                <a:off x="4095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3" name="Line 1273"/>
              <p:cNvSpPr>
                <a:spLocks noChangeShapeType="1"/>
              </p:cNvSpPr>
              <p:nvPr/>
            </p:nvSpPr>
            <p:spPr bwMode="auto">
              <a:xfrm flipV="1">
                <a:off x="4095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4" name="Line 1274"/>
              <p:cNvSpPr>
                <a:spLocks noChangeShapeType="1"/>
              </p:cNvSpPr>
              <p:nvPr/>
            </p:nvSpPr>
            <p:spPr bwMode="auto">
              <a:xfrm flipV="1">
                <a:off x="4095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5" name="Line 1275"/>
              <p:cNvSpPr>
                <a:spLocks noChangeShapeType="1"/>
              </p:cNvSpPr>
              <p:nvPr/>
            </p:nvSpPr>
            <p:spPr bwMode="auto">
              <a:xfrm flipV="1">
                <a:off x="4095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6" name="Line 1276"/>
              <p:cNvSpPr>
                <a:spLocks noChangeShapeType="1"/>
              </p:cNvSpPr>
              <p:nvPr/>
            </p:nvSpPr>
            <p:spPr bwMode="auto">
              <a:xfrm flipV="1">
                <a:off x="4095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7" name="Line 1277"/>
              <p:cNvSpPr>
                <a:spLocks noChangeShapeType="1"/>
              </p:cNvSpPr>
              <p:nvPr/>
            </p:nvSpPr>
            <p:spPr bwMode="auto">
              <a:xfrm flipV="1">
                <a:off x="4095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8" name="Line 1278"/>
              <p:cNvSpPr>
                <a:spLocks noChangeShapeType="1"/>
              </p:cNvSpPr>
              <p:nvPr/>
            </p:nvSpPr>
            <p:spPr bwMode="auto">
              <a:xfrm flipV="1">
                <a:off x="4095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99" name="Line 1279"/>
              <p:cNvSpPr>
                <a:spLocks noChangeShapeType="1"/>
              </p:cNvSpPr>
              <p:nvPr/>
            </p:nvSpPr>
            <p:spPr bwMode="auto">
              <a:xfrm flipV="1">
                <a:off x="4095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0" name="Line 1280"/>
              <p:cNvSpPr>
                <a:spLocks noChangeShapeType="1"/>
              </p:cNvSpPr>
              <p:nvPr/>
            </p:nvSpPr>
            <p:spPr bwMode="auto">
              <a:xfrm flipV="1">
                <a:off x="4095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1" name="Line 1281"/>
              <p:cNvSpPr>
                <a:spLocks noChangeShapeType="1"/>
              </p:cNvSpPr>
              <p:nvPr/>
            </p:nvSpPr>
            <p:spPr bwMode="auto">
              <a:xfrm flipV="1">
                <a:off x="409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2" name="Line 1282"/>
              <p:cNvSpPr>
                <a:spLocks noChangeShapeType="1"/>
              </p:cNvSpPr>
              <p:nvPr/>
            </p:nvSpPr>
            <p:spPr bwMode="auto">
              <a:xfrm flipV="1">
                <a:off x="4101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3" name="Line 1283"/>
              <p:cNvSpPr>
                <a:spLocks noChangeShapeType="1"/>
              </p:cNvSpPr>
              <p:nvPr/>
            </p:nvSpPr>
            <p:spPr bwMode="auto">
              <a:xfrm flipV="1">
                <a:off x="4101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4" name="Line 1284"/>
              <p:cNvSpPr>
                <a:spLocks noChangeShapeType="1"/>
              </p:cNvSpPr>
              <p:nvPr/>
            </p:nvSpPr>
            <p:spPr bwMode="auto">
              <a:xfrm flipV="1">
                <a:off x="4101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5" name="Line 1285"/>
              <p:cNvSpPr>
                <a:spLocks noChangeShapeType="1"/>
              </p:cNvSpPr>
              <p:nvPr/>
            </p:nvSpPr>
            <p:spPr bwMode="auto">
              <a:xfrm flipV="1">
                <a:off x="4101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6" name="Line 1286"/>
              <p:cNvSpPr>
                <a:spLocks noChangeShapeType="1"/>
              </p:cNvSpPr>
              <p:nvPr/>
            </p:nvSpPr>
            <p:spPr bwMode="auto">
              <a:xfrm flipV="1">
                <a:off x="4101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7" name="Line 1287"/>
              <p:cNvSpPr>
                <a:spLocks noChangeShapeType="1"/>
              </p:cNvSpPr>
              <p:nvPr/>
            </p:nvSpPr>
            <p:spPr bwMode="auto">
              <a:xfrm flipV="1">
                <a:off x="4101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8" name="Line 1288"/>
              <p:cNvSpPr>
                <a:spLocks noChangeShapeType="1"/>
              </p:cNvSpPr>
              <p:nvPr/>
            </p:nvSpPr>
            <p:spPr bwMode="auto">
              <a:xfrm flipV="1">
                <a:off x="4101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09" name="Line 1289"/>
              <p:cNvSpPr>
                <a:spLocks noChangeShapeType="1"/>
              </p:cNvSpPr>
              <p:nvPr/>
            </p:nvSpPr>
            <p:spPr bwMode="auto">
              <a:xfrm flipV="1">
                <a:off x="4101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0" name="Line 1290"/>
              <p:cNvSpPr>
                <a:spLocks noChangeShapeType="1"/>
              </p:cNvSpPr>
              <p:nvPr/>
            </p:nvSpPr>
            <p:spPr bwMode="auto">
              <a:xfrm flipV="1">
                <a:off x="4101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1" name="Line 1291"/>
              <p:cNvSpPr>
                <a:spLocks noChangeShapeType="1"/>
              </p:cNvSpPr>
              <p:nvPr/>
            </p:nvSpPr>
            <p:spPr bwMode="auto">
              <a:xfrm flipV="1">
                <a:off x="4101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2" name="Line 1292"/>
              <p:cNvSpPr>
                <a:spLocks noChangeShapeType="1"/>
              </p:cNvSpPr>
              <p:nvPr/>
            </p:nvSpPr>
            <p:spPr bwMode="auto">
              <a:xfrm flipV="1">
                <a:off x="4101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3" name="Line 1293"/>
              <p:cNvSpPr>
                <a:spLocks noChangeShapeType="1"/>
              </p:cNvSpPr>
              <p:nvPr/>
            </p:nvSpPr>
            <p:spPr bwMode="auto">
              <a:xfrm flipV="1">
                <a:off x="4101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4" name="Line 1294"/>
              <p:cNvSpPr>
                <a:spLocks noChangeShapeType="1"/>
              </p:cNvSpPr>
              <p:nvPr/>
            </p:nvSpPr>
            <p:spPr bwMode="auto">
              <a:xfrm flipV="1">
                <a:off x="4101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5" name="Line 1295"/>
              <p:cNvSpPr>
                <a:spLocks noChangeShapeType="1"/>
              </p:cNvSpPr>
              <p:nvPr/>
            </p:nvSpPr>
            <p:spPr bwMode="auto">
              <a:xfrm flipV="1">
                <a:off x="4108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6" name="Line 1296"/>
              <p:cNvSpPr>
                <a:spLocks noChangeShapeType="1"/>
              </p:cNvSpPr>
              <p:nvPr/>
            </p:nvSpPr>
            <p:spPr bwMode="auto">
              <a:xfrm flipV="1">
                <a:off x="4108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7" name="Line 1297"/>
              <p:cNvSpPr>
                <a:spLocks noChangeShapeType="1"/>
              </p:cNvSpPr>
              <p:nvPr/>
            </p:nvSpPr>
            <p:spPr bwMode="auto">
              <a:xfrm flipV="1">
                <a:off x="4108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8" name="Line 1298"/>
              <p:cNvSpPr>
                <a:spLocks noChangeShapeType="1"/>
              </p:cNvSpPr>
              <p:nvPr/>
            </p:nvSpPr>
            <p:spPr bwMode="auto">
              <a:xfrm flipV="1">
                <a:off x="4108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19" name="Line 1299"/>
              <p:cNvSpPr>
                <a:spLocks noChangeShapeType="1"/>
              </p:cNvSpPr>
              <p:nvPr/>
            </p:nvSpPr>
            <p:spPr bwMode="auto">
              <a:xfrm flipV="1">
                <a:off x="4108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0" name="Line 1300"/>
              <p:cNvSpPr>
                <a:spLocks noChangeShapeType="1"/>
              </p:cNvSpPr>
              <p:nvPr/>
            </p:nvSpPr>
            <p:spPr bwMode="auto">
              <a:xfrm flipV="1">
                <a:off x="4108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1" name="Line 1301"/>
              <p:cNvSpPr>
                <a:spLocks noChangeShapeType="1"/>
              </p:cNvSpPr>
              <p:nvPr/>
            </p:nvSpPr>
            <p:spPr bwMode="auto">
              <a:xfrm flipV="1">
                <a:off x="4108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2" name="Line 1302"/>
              <p:cNvSpPr>
                <a:spLocks noChangeShapeType="1"/>
              </p:cNvSpPr>
              <p:nvPr/>
            </p:nvSpPr>
            <p:spPr bwMode="auto">
              <a:xfrm flipV="1">
                <a:off x="4108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3" name="Line 1303"/>
              <p:cNvSpPr>
                <a:spLocks noChangeShapeType="1"/>
              </p:cNvSpPr>
              <p:nvPr/>
            </p:nvSpPr>
            <p:spPr bwMode="auto">
              <a:xfrm flipV="1">
                <a:off x="4108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4" name="Line 1304"/>
              <p:cNvSpPr>
                <a:spLocks noChangeShapeType="1"/>
              </p:cNvSpPr>
              <p:nvPr/>
            </p:nvSpPr>
            <p:spPr bwMode="auto">
              <a:xfrm flipV="1">
                <a:off x="4108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5" name="Line 1305"/>
              <p:cNvSpPr>
                <a:spLocks noChangeShapeType="1"/>
              </p:cNvSpPr>
              <p:nvPr/>
            </p:nvSpPr>
            <p:spPr bwMode="auto">
              <a:xfrm flipV="1">
                <a:off x="4108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6" name="Line 1306"/>
              <p:cNvSpPr>
                <a:spLocks noChangeShapeType="1"/>
              </p:cNvSpPr>
              <p:nvPr/>
            </p:nvSpPr>
            <p:spPr bwMode="auto">
              <a:xfrm flipV="1">
                <a:off x="4108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7" name="Line 1307"/>
              <p:cNvSpPr>
                <a:spLocks noChangeShapeType="1"/>
              </p:cNvSpPr>
              <p:nvPr/>
            </p:nvSpPr>
            <p:spPr bwMode="auto">
              <a:xfrm flipV="1">
                <a:off x="4108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8" name="Line 1308"/>
              <p:cNvSpPr>
                <a:spLocks noChangeShapeType="1"/>
              </p:cNvSpPr>
              <p:nvPr/>
            </p:nvSpPr>
            <p:spPr bwMode="auto">
              <a:xfrm flipV="1">
                <a:off x="4114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29" name="Line 1309"/>
              <p:cNvSpPr>
                <a:spLocks noChangeShapeType="1"/>
              </p:cNvSpPr>
              <p:nvPr/>
            </p:nvSpPr>
            <p:spPr bwMode="auto">
              <a:xfrm flipV="1">
                <a:off x="4114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0" name="Line 1310"/>
              <p:cNvSpPr>
                <a:spLocks noChangeShapeType="1"/>
              </p:cNvSpPr>
              <p:nvPr/>
            </p:nvSpPr>
            <p:spPr bwMode="auto">
              <a:xfrm flipV="1">
                <a:off x="4114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1" name="Line 1311"/>
              <p:cNvSpPr>
                <a:spLocks noChangeShapeType="1"/>
              </p:cNvSpPr>
              <p:nvPr/>
            </p:nvSpPr>
            <p:spPr bwMode="auto">
              <a:xfrm flipV="1">
                <a:off x="4114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2" name="Line 1312"/>
              <p:cNvSpPr>
                <a:spLocks noChangeShapeType="1"/>
              </p:cNvSpPr>
              <p:nvPr/>
            </p:nvSpPr>
            <p:spPr bwMode="auto">
              <a:xfrm flipV="1">
                <a:off x="4114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3" name="Line 1313"/>
              <p:cNvSpPr>
                <a:spLocks noChangeShapeType="1"/>
              </p:cNvSpPr>
              <p:nvPr/>
            </p:nvSpPr>
            <p:spPr bwMode="auto">
              <a:xfrm flipV="1">
                <a:off x="4114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4" name="Line 1314"/>
              <p:cNvSpPr>
                <a:spLocks noChangeShapeType="1"/>
              </p:cNvSpPr>
              <p:nvPr/>
            </p:nvSpPr>
            <p:spPr bwMode="auto">
              <a:xfrm flipV="1">
                <a:off x="4114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5" name="Line 1315"/>
              <p:cNvSpPr>
                <a:spLocks noChangeShapeType="1"/>
              </p:cNvSpPr>
              <p:nvPr/>
            </p:nvSpPr>
            <p:spPr bwMode="auto">
              <a:xfrm flipV="1">
                <a:off x="4114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6" name="Line 1316"/>
              <p:cNvSpPr>
                <a:spLocks noChangeShapeType="1"/>
              </p:cNvSpPr>
              <p:nvPr/>
            </p:nvSpPr>
            <p:spPr bwMode="auto">
              <a:xfrm flipV="1">
                <a:off x="4114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7" name="Line 1317"/>
              <p:cNvSpPr>
                <a:spLocks noChangeShapeType="1"/>
              </p:cNvSpPr>
              <p:nvPr/>
            </p:nvSpPr>
            <p:spPr bwMode="auto">
              <a:xfrm flipV="1">
                <a:off x="4114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8" name="Line 1318"/>
              <p:cNvSpPr>
                <a:spLocks noChangeShapeType="1"/>
              </p:cNvSpPr>
              <p:nvPr/>
            </p:nvSpPr>
            <p:spPr bwMode="auto">
              <a:xfrm flipV="1">
                <a:off x="4114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39" name="Line 1319"/>
              <p:cNvSpPr>
                <a:spLocks noChangeShapeType="1"/>
              </p:cNvSpPr>
              <p:nvPr/>
            </p:nvSpPr>
            <p:spPr bwMode="auto">
              <a:xfrm flipV="1">
                <a:off x="4114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0" name="Line 1320"/>
              <p:cNvSpPr>
                <a:spLocks noChangeShapeType="1"/>
              </p:cNvSpPr>
              <p:nvPr/>
            </p:nvSpPr>
            <p:spPr bwMode="auto">
              <a:xfrm flipV="1">
                <a:off x="4114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1" name="Line 1321"/>
              <p:cNvSpPr>
                <a:spLocks noChangeShapeType="1"/>
              </p:cNvSpPr>
              <p:nvPr/>
            </p:nvSpPr>
            <p:spPr bwMode="auto">
              <a:xfrm flipV="1">
                <a:off x="4121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2" name="Line 1322"/>
              <p:cNvSpPr>
                <a:spLocks noChangeShapeType="1"/>
              </p:cNvSpPr>
              <p:nvPr/>
            </p:nvSpPr>
            <p:spPr bwMode="auto">
              <a:xfrm flipV="1">
                <a:off x="4121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3" name="Line 1323"/>
              <p:cNvSpPr>
                <a:spLocks noChangeShapeType="1"/>
              </p:cNvSpPr>
              <p:nvPr/>
            </p:nvSpPr>
            <p:spPr bwMode="auto">
              <a:xfrm flipV="1">
                <a:off x="4121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4" name="Line 1324"/>
              <p:cNvSpPr>
                <a:spLocks noChangeShapeType="1"/>
              </p:cNvSpPr>
              <p:nvPr/>
            </p:nvSpPr>
            <p:spPr bwMode="auto">
              <a:xfrm flipV="1">
                <a:off x="4121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5" name="Line 1325"/>
              <p:cNvSpPr>
                <a:spLocks noChangeShapeType="1"/>
              </p:cNvSpPr>
              <p:nvPr/>
            </p:nvSpPr>
            <p:spPr bwMode="auto">
              <a:xfrm flipV="1">
                <a:off x="4121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6" name="Line 1326"/>
              <p:cNvSpPr>
                <a:spLocks noChangeShapeType="1"/>
              </p:cNvSpPr>
              <p:nvPr/>
            </p:nvSpPr>
            <p:spPr bwMode="auto">
              <a:xfrm flipV="1">
                <a:off x="4121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7" name="Line 1327"/>
              <p:cNvSpPr>
                <a:spLocks noChangeShapeType="1"/>
              </p:cNvSpPr>
              <p:nvPr/>
            </p:nvSpPr>
            <p:spPr bwMode="auto">
              <a:xfrm flipV="1">
                <a:off x="4121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8" name="Line 1328"/>
              <p:cNvSpPr>
                <a:spLocks noChangeShapeType="1"/>
              </p:cNvSpPr>
              <p:nvPr/>
            </p:nvSpPr>
            <p:spPr bwMode="auto">
              <a:xfrm flipV="1">
                <a:off x="4121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49" name="Line 1329"/>
              <p:cNvSpPr>
                <a:spLocks noChangeShapeType="1"/>
              </p:cNvSpPr>
              <p:nvPr/>
            </p:nvSpPr>
            <p:spPr bwMode="auto">
              <a:xfrm flipV="1">
                <a:off x="4121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0" name="Line 1330"/>
              <p:cNvSpPr>
                <a:spLocks noChangeShapeType="1"/>
              </p:cNvSpPr>
              <p:nvPr/>
            </p:nvSpPr>
            <p:spPr bwMode="auto">
              <a:xfrm flipV="1">
                <a:off x="4121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1" name="Line 1331"/>
              <p:cNvSpPr>
                <a:spLocks noChangeShapeType="1"/>
              </p:cNvSpPr>
              <p:nvPr/>
            </p:nvSpPr>
            <p:spPr bwMode="auto">
              <a:xfrm flipV="1">
                <a:off x="4121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2" name="Line 1332"/>
              <p:cNvSpPr>
                <a:spLocks noChangeShapeType="1"/>
              </p:cNvSpPr>
              <p:nvPr/>
            </p:nvSpPr>
            <p:spPr bwMode="auto">
              <a:xfrm flipV="1">
                <a:off x="4121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3" name="Line 1333"/>
              <p:cNvSpPr>
                <a:spLocks noChangeShapeType="1"/>
              </p:cNvSpPr>
              <p:nvPr/>
            </p:nvSpPr>
            <p:spPr bwMode="auto">
              <a:xfrm flipV="1">
                <a:off x="4121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4" name="Line 1334"/>
              <p:cNvSpPr>
                <a:spLocks noChangeShapeType="1"/>
              </p:cNvSpPr>
              <p:nvPr/>
            </p:nvSpPr>
            <p:spPr bwMode="auto">
              <a:xfrm flipV="1">
                <a:off x="4127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5" name="Line 1335"/>
              <p:cNvSpPr>
                <a:spLocks noChangeShapeType="1"/>
              </p:cNvSpPr>
              <p:nvPr/>
            </p:nvSpPr>
            <p:spPr bwMode="auto">
              <a:xfrm flipV="1">
                <a:off x="4127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6" name="Line 1336"/>
              <p:cNvSpPr>
                <a:spLocks noChangeShapeType="1"/>
              </p:cNvSpPr>
              <p:nvPr/>
            </p:nvSpPr>
            <p:spPr bwMode="auto">
              <a:xfrm flipV="1">
                <a:off x="4127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7" name="Line 1337"/>
              <p:cNvSpPr>
                <a:spLocks noChangeShapeType="1"/>
              </p:cNvSpPr>
              <p:nvPr/>
            </p:nvSpPr>
            <p:spPr bwMode="auto">
              <a:xfrm flipV="1">
                <a:off x="4127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8" name="Line 1338"/>
              <p:cNvSpPr>
                <a:spLocks noChangeShapeType="1"/>
              </p:cNvSpPr>
              <p:nvPr/>
            </p:nvSpPr>
            <p:spPr bwMode="auto">
              <a:xfrm flipV="1">
                <a:off x="4127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59" name="Line 1339"/>
              <p:cNvSpPr>
                <a:spLocks noChangeShapeType="1"/>
              </p:cNvSpPr>
              <p:nvPr/>
            </p:nvSpPr>
            <p:spPr bwMode="auto">
              <a:xfrm flipV="1">
                <a:off x="4127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0" name="Line 1340"/>
              <p:cNvSpPr>
                <a:spLocks noChangeShapeType="1"/>
              </p:cNvSpPr>
              <p:nvPr/>
            </p:nvSpPr>
            <p:spPr bwMode="auto">
              <a:xfrm flipV="1">
                <a:off x="4127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1" name="Line 1341"/>
              <p:cNvSpPr>
                <a:spLocks noChangeShapeType="1"/>
              </p:cNvSpPr>
              <p:nvPr/>
            </p:nvSpPr>
            <p:spPr bwMode="auto">
              <a:xfrm flipV="1">
                <a:off x="4127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2" name="Line 1342"/>
              <p:cNvSpPr>
                <a:spLocks noChangeShapeType="1"/>
              </p:cNvSpPr>
              <p:nvPr/>
            </p:nvSpPr>
            <p:spPr bwMode="auto">
              <a:xfrm flipV="1">
                <a:off x="4127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3" name="Line 1343"/>
              <p:cNvSpPr>
                <a:spLocks noChangeShapeType="1"/>
              </p:cNvSpPr>
              <p:nvPr/>
            </p:nvSpPr>
            <p:spPr bwMode="auto">
              <a:xfrm flipV="1">
                <a:off x="4127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4" name="Line 1344"/>
              <p:cNvSpPr>
                <a:spLocks noChangeShapeType="1"/>
              </p:cNvSpPr>
              <p:nvPr/>
            </p:nvSpPr>
            <p:spPr bwMode="auto">
              <a:xfrm flipV="1">
                <a:off x="4127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5" name="Line 1345"/>
              <p:cNvSpPr>
                <a:spLocks noChangeShapeType="1"/>
              </p:cNvSpPr>
              <p:nvPr/>
            </p:nvSpPr>
            <p:spPr bwMode="auto">
              <a:xfrm flipV="1">
                <a:off x="4127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6" name="Line 1346"/>
              <p:cNvSpPr>
                <a:spLocks noChangeShapeType="1"/>
              </p:cNvSpPr>
              <p:nvPr/>
            </p:nvSpPr>
            <p:spPr bwMode="auto">
              <a:xfrm flipV="1">
                <a:off x="4127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7" name="Line 1347"/>
              <p:cNvSpPr>
                <a:spLocks noChangeShapeType="1"/>
              </p:cNvSpPr>
              <p:nvPr/>
            </p:nvSpPr>
            <p:spPr bwMode="auto">
              <a:xfrm flipV="1">
                <a:off x="4134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8" name="Line 1348"/>
              <p:cNvSpPr>
                <a:spLocks noChangeShapeType="1"/>
              </p:cNvSpPr>
              <p:nvPr/>
            </p:nvSpPr>
            <p:spPr bwMode="auto">
              <a:xfrm flipV="1">
                <a:off x="4134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69" name="Line 1349"/>
              <p:cNvSpPr>
                <a:spLocks noChangeShapeType="1"/>
              </p:cNvSpPr>
              <p:nvPr/>
            </p:nvSpPr>
            <p:spPr bwMode="auto">
              <a:xfrm flipV="1">
                <a:off x="4134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0" name="Line 1350"/>
              <p:cNvSpPr>
                <a:spLocks noChangeShapeType="1"/>
              </p:cNvSpPr>
              <p:nvPr/>
            </p:nvSpPr>
            <p:spPr bwMode="auto">
              <a:xfrm flipV="1">
                <a:off x="4134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1" name="Line 1351"/>
              <p:cNvSpPr>
                <a:spLocks noChangeShapeType="1"/>
              </p:cNvSpPr>
              <p:nvPr/>
            </p:nvSpPr>
            <p:spPr bwMode="auto">
              <a:xfrm flipV="1">
                <a:off x="4134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2" name="Line 1352"/>
              <p:cNvSpPr>
                <a:spLocks noChangeShapeType="1"/>
              </p:cNvSpPr>
              <p:nvPr/>
            </p:nvSpPr>
            <p:spPr bwMode="auto">
              <a:xfrm flipV="1">
                <a:off x="4134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3" name="Line 1353"/>
              <p:cNvSpPr>
                <a:spLocks noChangeShapeType="1"/>
              </p:cNvSpPr>
              <p:nvPr/>
            </p:nvSpPr>
            <p:spPr bwMode="auto">
              <a:xfrm flipV="1">
                <a:off x="4134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4" name="Line 1354"/>
              <p:cNvSpPr>
                <a:spLocks noChangeShapeType="1"/>
              </p:cNvSpPr>
              <p:nvPr/>
            </p:nvSpPr>
            <p:spPr bwMode="auto">
              <a:xfrm flipV="1">
                <a:off x="4134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5" name="Line 1355"/>
              <p:cNvSpPr>
                <a:spLocks noChangeShapeType="1"/>
              </p:cNvSpPr>
              <p:nvPr/>
            </p:nvSpPr>
            <p:spPr bwMode="auto">
              <a:xfrm flipV="1">
                <a:off x="4134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6" name="Line 1356"/>
              <p:cNvSpPr>
                <a:spLocks noChangeShapeType="1"/>
              </p:cNvSpPr>
              <p:nvPr/>
            </p:nvSpPr>
            <p:spPr bwMode="auto">
              <a:xfrm flipV="1">
                <a:off x="4134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7" name="Line 1357"/>
              <p:cNvSpPr>
                <a:spLocks noChangeShapeType="1"/>
              </p:cNvSpPr>
              <p:nvPr/>
            </p:nvSpPr>
            <p:spPr bwMode="auto">
              <a:xfrm flipV="1">
                <a:off x="4134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8" name="Line 1358"/>
              <p:cNvSpPr>
                <a:spLocks noChangeShapeType="1"/>
              </p:cNvSpPr>
              <p:nvPr/>
            </p:nvSpPr>
            <p:spPr bwMode="auto">
              <a:xfrm flipV="1">
                <a:off x="4134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79" name="Line 1359"/>
              <p:cNvSpPr>
                <a:spLocks noChangeShapeType="1"/>
              </p:cNvSpPr>
              <p:nvPr/>
            </p:nvSpPr>
            <p:spPr bwMode="auto">
              <a:xfrm flipV="1">
                <a:off x="4134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0" name="Line 1360"/>
              <p:cNvSpPr>
                <a:spLocks noChangeShapeType="1"/>
              </p:cNvSpPr>
              <p:nvPr/>
            </p:nvSpPr>
            <p:spPr bwMode="auto">
              <a:xfrm flipV="1">
                <a:off x="4141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1" name="Line 1361"/>
              <p:cNvSpPr>
                <a:spLocks noChangeShapeType="1"/>
              </p:cNvSpPr>
              <p:nvPr/>
            </p:nvSpPr>
            <p:spPr bwMode="auto">
              <a:xfrm flipV="1">
                <a:off x="4141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2" name="Line 1362"/>
              <p:cNvSpPr>
                <a:spLocks noChangeShapeType="1"/>
              </p:cNvSpPr>
              <p:nvPr/>
            </p:nvSpPr>
            <p:spPr bwMode="auto">
              <a:xfrm flipV="1">
                <a:off x="4141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3" name="Line 1363"/>
              <p:cNvSpPr>
                <a:spLocks noChangeShapeType="1"/>
              </p:cNvSpPr>
              <p:nvPr/>
            </p:nvSpPr>
            <p:spPr bwMode="auto">
              <a:xfrm flipV="1">
                <a:off x="4141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4" name="Line 1364"/>
              <p:cNvSpPr>
                <a:spLocks noChangeShapeType="1"/>
              </p:cNvSpPr>
              <p:nvPr/>
            </p:nvSpPr>
            <p:spPr bwMode="auto">
              <a:xfrm flipV="1">
                <a:off x="4141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5" name="Line 1365"/>
              <p:cNvSpPr>
                <a:spLocks noChangeShapeType="1"/>
              </p:cNvSpPr>
              <p:nvPr/>
            </p:nvSpPr>
            <p:spPr bwMode="auto">
              <a:xfrm flipV="1">
                <a:off x="4141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6" name="Line 1366"/>
              <p:cNvSpPr>
                <a:spLocks noChangeShapeType="1"/>
              </p:cNvSpPr>
              <p:nvPr/>
            </p:nvSpPr>
            <p:spPr bwMode="auto">
              <a:xfrm flipV="1">
                <a:off x="4141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7" name="Line 1367"/>
              <p:cNvSpPr>
                <a:spLocks noChangeShapeType="1"/>
              </p:cNvSpPr>
              <p:nvPr/>
            </p:nvSpPr>
            <p:spPr bwMode="auto">
              <a:xfrm flipV="1">
                <a:off x="4141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8" name="Line 1368"/>
              <p:cNvSpPr>
                <a:spLocks noChangeShapeType="1"/>
              </p:cNvSpPr>
              <p:nvPr/>
            </p:nvSpPr>
            <p:spPr bwMode="auto">
              <a:xfrm flipV="1">
                <a:off x="4141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89" name="Line 1369"/>
              <p:cNvSpPr>
                <a:spLocks noChangeShapeType="1"/>
              </p:cNvSpPr>
              <p:nvPr/>
            </p:nvSpPr>
            <p:spPr bwMode="auto">
              <a:xfrm flipV="1">
                <a:off x="4141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0" name="Line 1370"/>
              <p:cNvSpPr>
                <a:spLocks noChangeShapeType="1"/>
              </p:cNvSpPr>
              <p:nvPr/>
            </p:nvSpPr>
            <p:spPr bwMode="auto">
              <a:xfrm flipV="1">
                <a:off x="4141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1" name="Line 1371"/>
              <p:cNvSpPr>
                <a:spLocks noChangeShapeType="1"/>
              </p:cNvSpPr>
              <p:nvPr/>
            </p:nvSpPr>
            <p:spPr bwMode="auto">
              <a:xfrm flipV="1">
                <a:off x="4141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2" name="Line 1372"/>
              <p:cNvSpPr>
                <a:spLocks noChangeShapeType="1"/>
              </p:cNvSpPr>
              <p:nvPr/>
            </p:nvSpPr>
            <p:spPr bwMode="auto">
              <a:xfrm flipV="1">
                <a:off x="4141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3" name="Line 1373"/>
              <p:cNvSpPr>
                <a:spLocks noChangeShapeType="1"/>
              </p:cNvSpPr>
              <p:nvPr/>
            </p:nvSpPr>
            <p:spPr bwMode="auto">
              <a:xfrm flipV="1">
                <a:off x="4147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4" name="Line 1374"/>
              <p:cNvSpPr>
                <a:spLocks noChangeShapeType="1"/>
              </p:cNvSpPr>
              <p:nvPr/>
            </p:nvSpPr>
            <p:spPr bwMode="auto">
              <a:xfrm flipV="1">
                <a:off x="4147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5" name="Line 1375"/>
              <p:cNvSpPr>
                <a:spLocks noChangeShapeType="1"/>
              </p:cNvSpPr>
              <p:nvPr/>
            </p:nvSpPr>
            <p:spPr bwMode="auto">
              <a:xfrm flipV="1">
                <a:off x="4147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6" name="Line 1376"/>
              <p:cNvSpPr>
                <a:spLocks noChangeShapeType="1"/>
              </p:cNvSpPr>
              <p:nvPr/>
            </p:nvSpPr>
            <p:spPr bwMode="auto">
              <a:xfrm flipV="1">
                <a:off x="4147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7" name="Line 1377"/>
              <p:cNvSpPr>
                <a:spLocks noChangeShapeType="1"/>
              </p:cNvSpPr>
              <p:nvPr/>
            </p:nvSpPr>
            <p:spPr bwMode="auto">
              <a:xfrm flipV="1">
                <a:off x="4147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8" name="Line 1378"/>
              <p:cNvSpPr>
                <a:spLocks noChangeShapeType="1"/>
              </p:cNvSpPr>
              <p:nvPr/>
            </p:nvSpPr>
            <p:spPr bwMode="auto">
              <a:xfrm flipV="1">
                <a:off x="4147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99" name="Line 1379"/>
              <p:cNvSpPr>
                <a:spLocks noChangeShapeType="1"/>
              </p:cNvSpPr>
              <p:nvPr/>
            </p:nvSpPr>
            <p:spPr bwMode="auto">
              <a:xfrm flipV="1">
                <a:off x="4147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0" name="Line 1380"/>
              <p:cNvSpPr>
                <a:spLocks noChangeShapeType="1"/>
              </p:cNvSpPr>
              <p:nvPr/>
            </p:nvSpPr>
            <p:spPr bwMode="auto">
              <a:xfrm flipV="1">
                <a:off x="4147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1" name="Line 1381"/>
              <p:cNvSpPr>
                <a:spLocks noChangeShapeType="1"/>
              </p:cNvSpPr>
              <p:nvPr/>
            </p:nvSpPr>
            <p:spPr bwMode="auto">
              <a:xfrm flipV="1">
                <a:off x="4147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2" name="Line 1382"/>
              <p:cNvSpPr>
                <a:spLocks noChangeShapeType="1"/>
              </p:cNvSpPr>
              <p:nvPr/>
            </p:nvSpPr>
            <p:spPr bwMode="auto">
              <a:xfrm flipV="1">
                <a:off x="4147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3" name="Line 1383"/>
              <p:cNvSpPr>
                <a:spLocks noChangeShapeType="1"/>
              </p:cNvSpPr>
              <p:nvPr/>
            </p:nvSpPr>
            <p:spPr bwMode="auto">
              <a:xfrm flipV="1">
                <a:off x="4147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4" name="Line 1384"/>
              <p:cNvSpPr>
                <a:spLocks noChangeShapeType="1"/>
              </p:cNvSpPr>
              <p:nvPr/>
            </p:nvSpPr>
            <p:spPr bwMode="auto">
              <a:xfrm flipV="1">
                <a:off x="4147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5" name="Line 1385"/>
              <p:cNvSpPr>
                <a:spLocks noChangeShapeType="1"/>
              </p:cNvSpPr>
              <p:nvPr/>
            </p:nvSpPr>
            <p:spPr bwMode="auto">
              <a:xfrm flipV="1">
                <a:off x="4147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6" name="Line 1386"/>
              <p:cNvSpPr>
                <a:spLocks noChangeShapeType="1"/>
              </p:cNvSpPr>
              <p:nvPr/>
            </p:nvSpPr>
            <p:spPr bwMode="auto">
              <a:xfrm flipV="1">
                <a:off x="4154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7" name="Line 1387"/>
              <p:cNvSpPr>
                <a:spLocks noChangeShapeType="1"/>
              </p:cNvSpPr>
              <p:nvPr/>
            </p:nvSpPr>
            <p:spPr bwMode="auto">
              <a:xfrm flipV="1">
                <a:off x="4154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8" name="Line 1388"/>
              <p:cNvSpPr>
                <a:spLocks noChangeShapeType="1"/>
              </p:cNvSpPr>
              <p:nvPr/>
            </p:nvSpPr>
            <p:spPr bwMode="auto">
              <a:xfrm flipV="1">
                <a:off x="4154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09" name="Line 1389"/>
              <p:cNvSpPr>
                <a:spLocks noChangeShapeType="1"/>
              </p:cNvSpPr>
              <p:nvPr/>
            </p:nvSpPr>
            <p:spPr bwMode="auto">
              <a:xfrm flipV="1">
                <a:off x="4154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0" name="Line 1390"/>
              <p:cNvSpPr>
                <a:spLocks noChangeShapeType="1"/>
              </p:cNvSpPr>
              <p:nvPr/>
            </p:nvSpPr>
            <p:spPr bwMode="auto">
              <a:xfrm flipV="1">
                <a:off x="4154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1" name="Line 1391"/>
              <p:cNvSpPr>
                <a:spLocks noChangeShapeType="1"/>
              </p:cNvSpPr>
              <p:nvPr/>
            </p:nvSpPr>
            <p:spPr bwMode="auto">
              <a:xfrm flipV="1">
                <a:off x="4154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2" name="Line 1392"/>
              <p:cNvSpPr>
                <a:spLocks noChangeShapeType="1"/>
              </p:cNvSpPr>
              <p:nvPr/>
            </p:nvSpPr>
            <p:spPr bwMode="auto">
              <a:xfrm flipV="1">
                <a:off x="4154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3" name="Line 1393"/>
              <p:cNvSpPr>
                <a:spLocks noChangeShapeType="1"/>
              </p:cNvSpPr>
              <p:nvPr/>
            </p:nvSpPr>
            <p:spPr bwMode="auto">
              <a:xfrm flipV="1">
                <a:off x="4154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4" name="Line 1394"/>
              <p:cNvSpPr>
                <a:spLocks noChangeShapeType="1"/>
              </p:cNvSpPr>
              <p:nvPr/>
            </p:nvSpPr>
            <p:spPr bwMode="auto">
              <a:xfrm flipV="1">
                <a:off x="4154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5" name="Line 1395"/>
              <p:cNvSpPr>
                <a:spLocks noChangeShapeType="1"/>
              </p:cNvSpPr>
              <p:nvPr/>
            </p:nvSpPr>
            <p:spPr bwMode="auto">
              <a:xfrm flipV="1">
                <a:off x="4154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6" name="Line 1396"/>
              <p:cNvSpPr>
                <a:spLocks noChangeShapeType="1"/>
              </p:cNvSpPr>
              <p:nvPr/>
            </p:nvSpPr>
            <p:spPr bwMode="auto">
              <a:xfrm flipV="1">
                <a:off x="4154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7" name="Line 1397"/>
              <p:cNvSpPr>
                <a:spLocks noChangeShapeType="1"/>
              </p:cNvSpPr>
              <p:nvPr/>
            </p:nvSpPr>
            <p:spPr bwMode="auto">
              <a:xfrm flipV="1">
                <a:off x="4154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8" name="Line 1398"/>
              <p:cNvSpPr>
                <a:spLocks noChangeShapeType="1"/>
              </p:cNvSpPr>
              <p:nvPr/>
            </p:nvSpPr>
            <p:spPr bwMode="auto">
              <a:xfrm flipV="1">
                <a:off x="4154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19" name="Line 1399"/>
              <p:cNvSpPr>
                <a:spLocks noChangeShapeType="1"/>
              </p:cNvSpPr>
              <p:nvPr/>
            </p:nvSpPr>
            <p:spPr bwMode="auto">
              <a:xfrm flipV="1">
                <a:off x="4160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0" name="Line 1400"/>
              <p:cNvSpPr>
                <a:spLocks noChangeShapeType="1"/>
              </p:cNvSpPr>
              <p:nvPr/>
            </p:nvSpPr>
            <p:spPr bwMode="auto">
              <a:xfrm flipV="1">
                <a:off x="4160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1" name="Line 1401"/>
              <p:cNvSpPr>
                <a:spLocks noChangeShapeType="1"/>
              </p:cNvSpPr>
              <p:nvPr/>
            </p:nvSpPr>
            <p:spPr bwMode="auto">
              <a:xfrm flipV="1">
                <a:off x="4160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2" name="Line 1402"/>
              <p:cNvSpPr>
                <a:spLocks noChangeShapeType="1"/>
              </p:cNvSpPr>
              <p:nvPr/>
            </p:nvSpPr>
            <p:spPr bwMode="auto">
              <a:xfrm flipV="1">
                <a:off x="4160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3" name="Line 1403"/>
              <p:cNvSpPr>
                <a:spLocks noChangeShapeType="1"/>
              </p:cNvSpPr>
              <p:nvPr/>
            </p:nvSpPr>
            <p:spPr bwMode="auto">
              <a:xfrm flipV="1">
                <a:off x="4160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4" name="Line 1404"/>
              <p:cNvSpPr>
                <a:spLocks noChangeShapeType="1"/>
              </p:cNvSpPr>
              <p:nvPr/>
            </p:nvSpPr>
            <p:spPr bwMode="auto">
              <a:xfrm flipV="1">
                <a:off x="4160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5" name="Line 1405"/>
              <p:cNvSpPr>
                <a:spLocks noChangeShapeType="1"/>
              </p:cNvSpPr>
              <p:nvPr/>
            </p:nvSpPr>
            <p:spPr bwMode="auto">
              <a:xfrm flipV="1">
                <a:off x="4160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6" name="Line 1406"/>
              <p:cNvSpPr>
                <a:spLocks noChangeShapeType="1"/>
              </p:cNvSpPr>
              <p:nvPr/>
            </p:nvSpPr>
            <p:spPr bwMode="auto">
              <a:xfrm flipV="1">
                <a:off x="4160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7" name="Line 1407"/>
              <p:cNvSpPr>
                <a:spLocks noChangeShapeType="1"/>
              </p:cNvSpPr>
              <p:nvPr/>
            </p:nvSpPr>
            <p:spPr bwMode="auto">
              <a:xfrm flipV="1">
                <a:off x="4160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8" name="Line 1408"/>
              <p:cNvSpPr>
                <a:spLocks noChangeShapeType="1"/>
              </p:cNvSpPr>
              <p:nvPr/>
            </p:nvSpPr>
            <p:spPr bwMode="auto">
              <a:xfrm flipV="1">
                <a:off x="4160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29" name="Line 1409"/>
              <p:cNvSpPr>
                <a:spLocks noChangeShapeType="1"/>
              </p:cNvSpPr>
              <p:nvPr/>
            </p:nvSpPr>
            <p:spPr bwMode="auto">
              <a:xfrm flipV="1">
                <a:off x="4160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30" name="Line 1410"/>
              <p:cNvSpPr>
                <a:spLocks noChangeShapeType="1"/>
              </p:cNvSpPr>
              <p:nvPr/>
            </p:nvSpPr>
            <p:spPr bwMode="auto">
              <a:xfrm flipV="1">
                <a:off x="4160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2" name="Group 1612"/>
            <p:cNvGrpSpPr>
              <a:grpSpLocks/>
            </p:cNvGrpSpPr>
            <p:nvPr/>
          </p:nvGrpSpPr>
          <p:grpSpPr bwMode="auto">
            <a:xfrm>
              <a:off x="4160" y="1982"/>
              <a:ext cx="66" cy="145"/>
              <a:chOff x="4160" y="1982"/>
              <a:chExt cx="66" cy="145"/>
            </a:xfrm>
          </p:grpSpPr>
          <p:sp>
            <p:nvSpPr>
              <p:cNvPr id="9831" name="Line 1412"/>
              <p:cNvSpPr>
                <a:spLocks noChangeShapeType="1"/>
              </p:cNvSpPr>
              <p:nvPr/>
            </p:nvSpPr>
            <p:spPr bwMode="auto">
              <a:xfrm flipV="1">
                <a:off x="4160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2" name="Line 1413"/>
              <p:cNvSpPr>
                <a:spLocks noChangeShapeType="1"/>
              </p:cNvSpPr>
              <p:nvPr/>
            </p:nvSpPr>
            <p:spPr bwMode="auto">
              <a:xfrm flipV="1">
                <a:off x="4167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3" name="Line 1414"/>
              <p:cNvSpPr>
                <a:spLocks noChangeShapeType="1"/>
              </p:cNvSpPr>
              <p:nvPr/>
            </p:nvSpPr>
            <p:spPr bwMode="auto">
              <a:xfrm flipV="1">
                <a:off x="4167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4" name="Line 1415"/>
              <p:cNvSpPr>
                <a:spLocks noChangeShapeType="1"/>
              </p:cNvSpPr>
              <p:nvPr/>
            </p:nvSpPr>
            <p:spPr bwMode="auto">
              <a:xfrm flipV="1">
                <a:off x="4167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5" name="Line 1416"/>
              <p:cNvSpPr>
                <a:spLocks noChangeShapeType="1"/>
              </p:cNvSpPr>
              <p:nvPr/>
            </p:nvSpPr>
            <p:spPr bwMode="auto">
              <a:xfrm flipV="1">
                <a:off x="4167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6" name="Line 1417"/>
              <p:cNvSpPr>
                <a:spLocks noChangeShapeType="1"/>
              </p:cNvSpPr>
              <p:nvPr/>
            </p:nvSpPr>
            <p:spPr bwMode="auto">
              <a:xfrm flipV="1">
                <a:off x="4167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7" name="Line 1418"/>
              <p:cNvSpPr>
                <a:spLocks noChangeShapeType="1"/>
              </p:cNvSpPr>
              <p:nvPr/>
            </p:nvSpPr>
            <p:spPr bwMode="auto">
              <a:xfrm flipV="1">
                <a:off x="4167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8" name="Line 1419"/>
              <p:cNvSpPr>
                <a:spLocks noChangeShapeType="1"/>
              </p:cNvSpPr>
              <p:nvPr/>
            </p:nvSpPr>
            <p:spPr bwMode="auto">
              <a:xfrm flipV="1">
                <a:off x="4167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9" name="Line 1420"/>
              <p:cNvSpPr>
                <a:spLocks noChangeShapeType="1"/>
              </p:cNvSpPr>
              <p:nvPr/>
            </p:nvSpPr>
            <p:spPr bwMode="auto">
              <a:xfrm flipV="1">
                <a:off x="4167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0" name="Line 1421"/>
              <p:cNvSpPr>
                <a:spLocks noChangeShapeType="1"/>
              </p:cNvSpPr>
              <p:nvPr/>
            </p:nvSpPr>
            <p:spPr bwMode="auto">
              <a:xfrm flipV="1">
                <a:off x="4167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1" name="Line 1422"/>
              <p:cNvSpPr>
                <a:spLocks noChangeShapeType="1"/>
              </p:cNvSpPr>
              <p:nvPr/>
            </p:nvSpPr>
            <p:spPr bwMode="auto">
              <a:xfrm flipV="1">
                <a:off x="4167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2" name="Line 1423"/>
              <p:cNvSpPr>
                <a:spLocks noChangeShapeType="1"/>
              </p:cNvSpPr>
              <p:nvPr/>
            </p:nvSpPr>
            <p:spPr bwMode="auto">
              <a:xfrm flipV="1">
                <a:off x="4167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3" name="Line 1424"/>
              <p:cNvSpPr>
                <a:spLocks noChangeShapeType="1"/>
              </p:cNvSpPr>
              <p:nvPr/>
            </p:nvSpPr>
            <p:spPr bwMode="auto">
              <a:xfrm flipV="1">
                <a:off x="4167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4" name="Line 1425"/>
              <p:cNvSpPr>
                <a:spLocks noChangeShapeType="1"/>
              </p:cNvSpPr>
              <p:nvPr/>
            </p:nvSpPr>
            <p:spPr bwMode="auto">
              <a:xfrm flipV="1">
                <a:off x="4167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5" name="Line 1426"/>
              <p:cNvSpPr>
                <a:spLocks noChangeShapeType="1"/>
              </p:cNvSpPr>
              <p:nvPr/>
            </p:nvSpPr>
            <p:spPr bwMode="auto">
              <a:xfrm flipV="1">
                <a:off x="4173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6" name="Line 1427"/>
              <p:cNvSpPr>
                <a:spLocks noChangeShapeType="1"/>
              </p:cNvSpPr>
              <p:nvPr/>
            </p:nvSpPr>
            <p:spPr bwMode="auto">
              <a:xfrm flipV="1">
                <a:off x="4173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7" name="Line 1428"/>
              <p:cNvSpPr>
                <a:spLocks noChangeShapeType="1"/>
              </p:cNvSpPr>
              <p:nvPr/>
            </p:nvSpPr>
            <p:spPr bwMode="auto">
              <a:xfrm flipV="1">
                <a:off x="4173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8" name="Line 1429"/>
              <p:cNvSpPr>
                <a:spLocks noChangeShapeType="1"/>
              </p:cNvSpPr>
              <p:nvPr/>
            </p:nvSpPr>
            <p:spPr bwMode="auto">
              <a:xfrm flipV="1">
                <a:off x="4173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49" name="Line 1430"/>
              <p:cNvSpPr>
                <a:spLocks noChangeShapeType="1"/>
              </p:cNvSpPr>
              <p:nvPr/>
            </p:nvSpPr>
            <p:spPr bwMode="auto">
              <a:xfrm flipV="1">
                <a:off x="4173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0" name="Line 1431"/>
              <p:cNvSpPr>
                <a:spLocks noChangeShapeType="1"/>
              </p:cNvSpPr>
              <p:nvPr/>
            </p:nvSpPr>
            <p:spPr bwMode="auto">
              <a:xfrm flipV="1">
                <a:off x="4173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1" name="Line 1432"/>
              <p:cNvSpPr>
                <a:spLocks noChangeShapeType="1"/>
              </p:cNvSpPr>
              <p:nvPr/>
            </p:nvSpPr>
            <p:spPr bwMode="auto">
              <a:xfrm flipV="1">
                <a:off x="4173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2" name="Line 1433"/>
              <p:cNvSpPr>
                <a:spLocks noChangeShapeType="1"/>
              </p:cNvSpPr>
              <p:nvPr/>
            </p:nvSpPr>
            <p:spPr bwMode="auto">
              <a:xfrm flipV="1">
                <a:off x="4173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3" name="Line 1434"/>
              <p:cNvSpPr>
                <a:spLocks noChangeShapeType="1"/>
              </p:cNvSpPr>
              <p:nvPr/>
            </p:nvSpPr>
            <p:spPr bwMode="auto">
              <a:xfrm flipV="1">
                <a:off x="4173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4" name="Line 1435"/>
              <p:cNvSpPr>
                <a:spLocks noChangeShapeType="1"/>
              </p:cNvSpPr>
              <p:nvPr/>
            </p:nvSpPr>
            <p:spPr bwMode="auto">
              <a:xfrm flipV="1">
                <a:off x="4173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5" name="Line 1436"/>
              <p:cNvSpPr>
                <a:spLocks noChangeShapeType="1"/>
              </p:cNvSpPr>
              <p:nvPr/>
            </p:nvSpPr>
            <p:spPr bwMode="auto">
              <a:xfrm flipV="1">
                <a:off x="4173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6" name="Line 1437"/>
              <p:cNvSpPr>
                <a:spLocks noChangeShapeType="1"/>
              </p:cNvSpPr>
              <p:nvPr/>
            </p:nvSpPr>
            <p:spPr bwMode="auto">
              <a:xfrm flipV="1">
                <a:off x="4173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7" name="Line 1438"/>
              <p:cNvSpPr>
                <a:spLocks noChangeShapeType="1"/>
              </p:cNvSpPr>
              <p:nvPr/>
            </p:nvSpPr>
            <p:spPr bwMode="auto">
              <a:xfrm flipV="1">
                <a:off x="4173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8" name="Line 1439"/>
              <p:cNvSpPr>
                <a:spLocks noChangeShapeType="1"/>
              </p:cNvSpPr>
              <p:nvPr/>
            </p:nvSpPr>
            <p:spPr bwMode="auto">
              <a:xfrm flipV="1">
                <a:off x="4173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59" name="Line 1440"/>
              <p:cNvSpPr>
                <a:spLocks noChangeShapeType="1"/>
              </p:cNvSpPr>
              <p:nvPr/>
            </p:nvSpPr>
            <p:spPr bwMode="auto">
              <a:xfrm flipV="1">
                <a:off x="4173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0" name="Line 1441"/>
              <p:cNvSpPr>
                <a:spLocks noChangeShapeType="1"/>
              </p:cNvSpPr>
              <p:nvPr/>
            </p:nvSpPr>
            <p:spPr bwMode="auto">
              <a:xfrm flipV="1">
                <a:off x="4173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1" name="Line 1442"/>
              <p:cNvSpPr>
                <a:spLocks noChangeShapeType="1"/>
              </p:cNvSpPr>
              <p:nvPr/>
            </p:nvSpPr>
            <p:spPr bwMode="auto">
              <a:xfrm flipV="1">
                <a:off x="4173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2" name="Line 1443"/>
              <p:cNvSpPr>
                <a:spLocks noChangeShapeType="1"/>
              </p:cNvSpPr>
              <p:nvPr/>
            </p:nvSpPr>
            <p:spPr bwMode="auto">
              <a:xfrm flipV="1">
                <a:off x="4173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3" name="Line 1444"/>
              <p:cNvSpPr>
                <a:spLocks noChangeShapeType="1"/>
              </p:cNvSpPr>
              <p:nvPr/>
            </p:nvSpPr>
            <p:spPr bwMode="auto">
              <a:xfrm flipV="1">
                <a:off x="4173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4" name="Line 1445"/>
              <p:cNvSpPr>
                <a:spLocks noChangeShapeType="1"/>
              </p:cNvSpPr>
              <p:nvPr/>
            </p:nvSpPr>
            <p:spPr bwMode="auto">
              <a:xfrm flipV="1">
                <a:off x="4173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5" name="Line 1446"/>
              <p:cNvSpPr>
                <a:spLocks noChangeShapeType="1"/>
              </p:cNvSpPr>
              <p:nvPr/>
            </p:nvSpPr>
            <p:spPr bwMode="auto">
              <a:xfrm flipV="1">
                <a:off x="4173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6" name="Line 1447"/>
              <p:cNvSpPr>
                <a:spLocks noChangeShapeType="1"/>
              </p:cNvSpPr>
              <p:nvPr/>
            </p:nvSpPr>
            <p:spPr bwMode="auto">
              <a:xfrm flipV="1">
                <a:off x="4173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7" name="Line 1448"/>
              <p:cNvSpPr>
                <a:spLocks noChangeShapeType="1"/>
              </p:cNvSpPr>
              <p:nvPr/>
            </p:nvSpPr>
            <p:spPr bwMode="auto">
              <a:xfrm>
                <a:off x="4173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8" name="Line 1449"/>
              <p:cNvSpPr>
                <a:spLocks noChangeShapeType="1"/>
              </p:cNvSpPr>
              <p:nvPr/>
            </p:nvSpPr>
            <p:spPr bwMode="auto">
              <a:xfrm flipV="1">
                <a:off x="4180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69" name="Line 1450"/>
              <p:cNvSpPr>
                <a:spLocks noChangeShapeType="1"/>
              </p:cNvSpPr>
              <p:nvPr/>
            </p:nvSpPr>
            <p:spPr bwMode="auto">
              <a:xfrm flipV="1">
                <a:off x="4180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0" name="Line 1451"/>
              <p:cNvSpPr>
                <a:spLocks noChangeShapeType="1"/>
              </p:cNvSpPr>
              <p:nvPr/>
            </p:nvSpPr>
            <p:spPr bwMode="auto">
              <a:xfrm flipV="1">
                <a:off x="4180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1" name="Line 1452"/>
              <p:cNvSpPr>
                <a:spLocks noChangeShapeType="1"/>
              </p:cNvSpPr>
              <p:nvPr/>
            </p:nvSpPr>
            <p:spPr bwMode="auto">
              <a:xfrm flipV="1">
                <a:off x="4180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2" name="Line 1453"/>
              <p:cNvSpPr>
                <a:spLocks noChangeShapeType="1"/>
              </p:cNvSpPr>
              <p:nvPr/>
            </p:nvSpPr>
            <p:spPr bwMode="auto">
              <a:xfrm flipV="1">
                <a:off x="4180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3" name="Line 1454"/>
              <p:cNvSpPr>
                <a:spLocks noChangeShapeType="1"/>
              </p:cNvSpPr>
              <p:nvPr/>
            </p:nvSpPr>
            <p:spPr bwMode="auto">
              <a:xfrm flipV="1">
                <a:off x="4180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4" name="Line 1455"/>
              <p:cNvSpPr>
                <a:spLocks noChangeShapeType="1"/>
              </p:cNvSpPr>
              <p:nvPr/>
            </p:nvSpPr>
            <p:spPr bwMode="auto">
              <a:xfrm flipV="1">
                <a:off x="4180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5" name="Line 1456"/>
              <p:cNvSpPr>
                <a:spLocks noChangeShapeType="1"/>
              </p:cNvSpPr>
              <p:nvPr/>
            </p:nvSpPr>
            <p:spPr bwMode="auto">
              <a:xfrm flipV="1">
                <a:off x="4180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6" name="Line 1457"/>
              <p:cNvSpPr>
                <a:spLocks noChangeShapeType="1"/>
              </p:cNvSpPr>
              <p:nvPr/>
            </p:nvSpPr>
            <p:spPr bwMode="auto">
              <a:xfrm flipV="1">
                <a:off x="4180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7" name="Line 1458"/>
              <p:cNvSpPr>
                <a:spLocks noChangeShapeType="1"/>
              </p:cNvSpPr>
              <p:nvPr/>
            </p:nvSpPr>
            <p:spPr bwMode="auto">
              <a:xfrm flipV="1">
                <a:off x="4180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8" name="Line 1459"/>
              <p:cNvSpPr>
                <a:spLocks noChangeShapeType="1"/>
              </p:cNvSpPr>
              <p:nvPr/>
            </p:nvSpPr>
            <p:spPr bwMode="auto">
              <a:xfrm flipV="1">
                <a:off x="4180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79" name="Line 1460"/>
              <p:cNvSpPr>
                <a:spLocks noChangeShapeType="1"/>
              </p:cNvSpPr>
              <p:nvPr/>
            </p:nvSpPr>
            <p:spPr bwMode="auto">
              <a:xfrm flipV="1">
                <a:off x="4180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0" name="Line 1461"/>
              <p:cNvSpPr>
                <a:spLocks noChangeShapeType="1"/>
              </p:cNvSpPr>
              <p:nvPr/>
            </p:nvSpPr>
            <p:spPr bwMode="auto">
              <a:xfrm flipV="1">
                <a:off x="4180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1" name="Line 1462"/>
              <p:cNvSpPr>
                <a:spLocks noChangeShapeType="1"/>
              </p:cNvSpPr>
              <p:nvPr/>
            </p:nvSpPr>
            <p:spPr bwMode="auto">
              <a:xfrm flipV="1">
                <a:off x="4180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2" name="Line 1463"/>
              <p:cNvSpPr>
                <a:spLocks noChangeShapeType="1"/>
              </p:cNvSpPr>
              <p:nvPr/>
            </p:nvSpPr>
            <p:spPr bwMode="auto">
              <a:xfrm flipV="1">
                <a:off x="4180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3" name="Line 1464"/>
              <p:cNvSpPr>
                <a:spLocks noChangeShapeType="1"/>
              </p:cNvSpPr>
              <p:nvPr/>
            </p:nvSpPr>
            <p:spPr bwMode="auto">
              <a:xfrm flipV="1">
                <a:off x="4180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4" name="Line 1465"/>
              <p:cNvSpPr>
                <a:spLocks noChangeShapeType="1"/>
              </p:cNvSpPr>
              <p:nvPr/>
            </p:nvSpPr>
            <p:spPr bwMode="auto">
              <a:xfrm flipV="1">
                <a:off x="4180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5" name="Line 1466"/>
              <p:cNvSpPr>
                <a:spLocks noChangeShapeType="1"/>
              </p:cNvSpPr>
              <p:nvPr/>
            </p:nvSpPr>
            <p:spPr bwMode="auto">
              <a:xfrm flipV="1">
                <a:off x="4180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6" name="Line 1467"/>
              <p:cNvSpPr>
                <a:spLocks noChangeShapeType="1"/>
              </p:cNvSpPr>
              <p:nvPr/>
            </p:nvSpPr>
            <p:spPr bwMode="auto">
              <a:xfrm flipV="1">
                <a:off x="4180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7" name="Line 1468"/>
              <p:cNvSpPr>
                <a:spLocks noChangeShapeType="1"/>
              </p:cNvSpPr>
              <p:nvPr/>
            </p:nvSpPr>
            <p:spPr bwMode="auto">
              <a:xfrm flipV="1">
                <a:off x="4180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8" name="Line 1469"/>
              <p:cNvSpPr>
                <a:spLocks noChangeShapeType="1"/>
              </p:cNvSpPr>
              <p:nvPr/>
            </p:nvSpPr>
            <p:spPr bwMode="auto">
              <a:xfrm flipV="1">
                <a:off x="4180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89" name="Line 1470"/>
              <p:cNvSpPr>
                <a:spLocks noChangeShapeType="1"/>
              </p:cNvSpPr>
              <p:nvPr/>
            </p:nvSpPr>
            <p:spPr bwMode="auto">
              <a:xfrm flipV="1">
                <a:off x="4180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0" name="Line 1471"/>
              <p:cNvSpPr>
                <a:spLocks noChangeShapeType="1"/>
              </p:cNvSpPr>
              <p:nvPr/>
            </p:nvSpPr>
            <p:spPr bwMode="auto">
              <a:xfrm>
                <a:off x="4180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1" name="Line 1472"/>
              <p:cNvSpPr>
                <a:spLocks noChangeShapeType="1"/>
              </p:cNvSpPr>
              <p:nvPr/>
            </p:nvSpPr>
            <p:spPr bwMode="auto">
              <a:xfrm flipV="1">
                <a:off x="4187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2" name="Line 1473"/>
              <p:cNvSpPr>
                <a:spLocks noChangeShapeType="1"/>
              </p:cNvSpPr>
              <p:nvPr/>
            </p:nvSpPr>
            <p:spPr bwMode="auto">
              <a:xfrm flipV="1">
                <a:off x="4187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3" name="Line 1474"/>
              <p:cNvSpPr>
                <a:spLocks noChangeShapeType="1"/>
              </p:cNvSpPr>
              <p:nvPr/>
            </p:nvSpPr>
            <p:spPr bwMode="auto">
              <a:xfrm flipV="1">
                <a:off x="4187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4" name="Line 1475"/>
              <p:cNvSpPr>
                <a:spLocks noChangeShapeType="1"/>
              </p:cNvSpPr>
              <p:nvPr/>
            </p:nvSpPr>
            <p:spPr bwMode="auto">
              <a:xfrm flipV="1">
                <a:off x="4187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5" name="Line 1476"/>
              <p:cNvSpPr>
                <a:spLocks noChangeShapeType="1"/>
              </p:cNvSpPr>
              <p:nvPr/>
            </p:nvSpPr>
            <p:spPr bwMode="auto">
              <a:xfrm flipV="1">
                <a:off x="4187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6" name="Line 1477"/>
              <p:cNvSpPr>
                <a:spLocks noChangeShapeType="1"/>
              </p:cNvSpPr>
              <p:nvPr/>
            </p:nvSpPr>
            <p:spPr bwMode="auto">
              <a:xfrm flipV="1">
                <a:off x="4187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7" name="Line 1478"/>
              <p:cNvSpPr>
                <a:spLocks noChangeShapeType="1"/>
              </p:cNvSpPr>
              <p:nvPr/>
            </p:nvSpPr>
            <p:spPr bwMode="auto">
              <a:xfrm flipV="1">
                <a:off x="4187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8" name="Line 1479"/>
              <p:cNvSpPr>
                <a:spLocks noChangeShapeType="1"/>
              </p:cNvSpPr>
              <p:nvPr/>
            </p:nvSpPr>
            <p:spPr bwMode="auto">
              <a:xfrm flipV="1">
                <a:off x="4187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99" name="Line 1480"/>
              <p:cNvSpPr>
                <a:spLocks noChangeShapeType="1"/>
              </p:cNvSpPr>
              <p:nvPr/>
            </p:nvSpPr>
            <p:spPr bwMode="auto">
              <a:xfrm flipV="1">
                <a:off x="4187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0" name="Line 1481"/>
              <p:cNvSpPr>
                <a:spLocks noChangeShapeType="1"/>
              </p:cNvSpPr>
              <p:nvPr/>
            </p:nvSpPr>
            <p:spPr bwMode="auto">
              <a:xfrm flipV="1">
                <a:off x="4187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1" name="Line 1482"/>
              <p:cNvSpPr>
                <a:spLocks noChangeShapeType="1"/>
              </p:cNvSpPr>
              <p:nvPr/>
            </p:nvSpPr>
            <p:spPr bwMode="auto">
              <a:xfrm flipV="1">
                <a:off x="4187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2" name="Line 1483"/>
              <p:cNvSpPr>
                <a:spLocks noChangeShapeType="1"/>
              </p:cNvSpPr>
              <p:nvPr/>
            </p:nvSpPr>
            <p:spPr bwMode="auto">
              <a:xfrm flipV="1">
                <a:off x="4187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3" name="Line 1484"/>
              <p:cNvSpPr>
                <a:spLocks noChangeShapeType="1"/>
              </p:cNvSpPr>
              <p:nvPr/>
            </p:nvSpPr>
            <p:spPr bwMode="auto">
              <a:xfrm flipV="1">
                <a:off x="4187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4" name="Line 1485"/>
              <p:cNvSpPr>
                <a:spLocks noChangeShapeType="1"/>
              </p:cNvSpPr>
              <p:nvPr/>
            </p:nvSpPr>
            <p:spPr bwMode="auto">
              <a:xfrm flipV="1">
                <a:off x="4187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5" name="Line 1486"/>
              <p:cNvSpPr>
                <a:spLocks noChangeShapeType="1"/>
              </p:cNvSpPr>
              <p:nvPr/>
            </p:nvSpPr>
            <p:spPr bwMode="auto">
              <a:xfrm flipV="1">
                <a:off x="4187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6" name="Line 1487"/>
              <p:cNvSpPr>
                <a:spLocks noChangeShapeType="1"/>
              </p:cNvSpPr>
              <p:nvPr/>
            </p:nvSpPr>
            <p:spPr bwMode="auto">
              <a:xfrm flipV="1">
                <a:off x="4187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7" name="Line 1488"/>
              <p:cNvSpPr>
                <a:spLocks noChangeShapeType="1"/>
              </p:cNvSpPr>
              <p:nvPr/>
            </p:nvSpPr>
            <p:spPr bwMode="auto">
              <a:xfrm flipV="1">
                <a:off x="4187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8" name="Line 1489"/>
              <p:cNvSpPr>
                <a:spLocks noChangeShapeType="1"/>
              </p:cNvSpPr>
              <p:nvPr/>
            </p:nvSpPr>
            <p:spPr bwMode="auto">
              <a:xfrm flipV="1">
                <a:off x="4187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09" name="Line 1490"/>
              <p:cNvSpPr>
                <a:spLocks noChangeShapeType="1"/>
              </p:cNvSpPr>
              <p:nvPr/>
            </p:nvSpPr>
            <p:spPr bwMode="auto">
              <a:xfrm flipV="1">
                <a:off x="4187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0" name="Line 1491"/>
              <p:cNvSpPr>
                <a:spLocks noChangeShapeType="1"/>
              </p:cNvSpPr>
              <p:nvPr/>
            </p:nvSpPr>
            <p:spPr bwMode="auto">
              <a:xfrm flipV="1">
                <a:off x="4187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1" name="Line 1492"/>
              <p:cNvSpPr>
                <a:spLocks noChangeShapeType="1"/>
              </p:cNvSpPr>
              <p:nvPr/>
            </p:nvSpPr>
            <p:spPr bwMode="auto">
              <a:xfrm flipV="1">
                <a:off x="4187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2" name="Line 1493"/>
              <p:cNvSpPr>
                <a:spLocks noChangeShapeType="1"/>
              </p:cNvSpPr>
              <p:nvPr/>
            </p:nvSpPr>
            <p:spPr bwMode="auto">
              <a:xfrm flipV="1">
                <a:off x="4187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3" name="Line 1494"/>
              <p:cNvSpPr>
                <a:spLocks noChangeShapeType="1"/>
              </p:cNvSpPr>
              <p:nvPr/>
            </p:nvSpPr>
            <p:spPr bwMode="auto">
              <a:xfrm>
                <a:off x="4187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4" name="Line 1495"/>
              <p:cNvSpPr>
                <a:spLocks noChangeShapeType="1"/>
              </p:cNvSpPr>
              <p:nvPr/>
            </p:nvSpPr>
            <p:spPr bwMode="auto">
              <a:xfrm flipV="1">
                <a:off x="4193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5" name="Line 1496"/>
              <p:cNvSpPr>
                <a:spLocks noChangeShapeType="1"/>
              </p:cNvSpPr>
              <p:nvPr/>
            </p:nvSpPr>
            <p:spPr bwMode="auto">
              <a:xfrm flipV="1">
                <a:off x="4193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6" name="Line 1497"/>
              <p:cNvSpPr>
                <a:spLocks noChangeShapeType="1"/>
              </p:cNvSpPr>
              <p:nvPr/>
            </p:nvSpPr>
            <p:spPr bwMode="auto">
              <a:xfrm flipV="1">
                <a:off x="4193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7" name="Line 1498"/>
              <p:cNvSpPr>
                <a:spLocks noChangeShapeType="1"/>
              </p:cNvSpPr>
              <p:nvPr/>
            </p:nvSpPr>
            <p:spPr bwMode="auto">
              <a:xfrm flipV="1">
                <a:off x="4193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8" name="Line 1499"/>
              <p:cNvSpPr>
                <a:spLocks noChangeShapeType="1"/>
              </p:cNvSpPr>
              <p:nvPr/>
            </p:nvSpPr>
            <p:spPr bwMode="auto">
              <a:xfrm flipV="1">
                <a:off x="4193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19" name="Line 1500"/>
              <p:cNvSpPr>
                <a:spLocks noChangeShapeType="1"/>
              </p:cNvSpPr>
              <p:nvPr/>
            </p:nvSpPr>
            <p:spPr bwMode="auto">
              <a:xfrm flipV="1">
                <a:off x="4193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0" name="Line 1501"/>
              <p:cNvSpPr>
                <a:spLocks noChangeShapeType="1"/>
              </p:cNvSpPr>
              <p:nvPr/>
            </p:nvSpPr>
            <p:spPr bwMode="auto">
              <a:xfrm flipV="1">
                <a:off x="4193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1" name="Line 1502"/>
              <p:cNvSpPr>
                <a:spLocks noChangeShapeType="1"/>
              </p:cNvSpPr>
              <p:nvPr/>
            </p:nvSpPr>
            <p:spPr bwMode="auto">
              <a:xfrm flipV="1">
                <a:off x="4193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2" name="Line 1503"/>
              <p:cNvSpPr>
                <a:spLocks noChangeShapeType="1"/>
              </p:cNvSpPr>
              <p:nvPr/>
            </p:nvSpPr>
            <p:spPr bwMode="auto">
              <a:xfrm flipV="1">
                <a:off x="4193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3" name="Line 1504"/>
              <p:cNvSpPr>
                <a:spLocks noChangeShapeType="1"/>
              </p:cNvSpPr>
              <p:nvPr/>
            </p:nvSpPr>
            <p:spPr bwMode="auto">
              <a:xfrm flipV="1">
                <a:off x="4193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4" name="Line 1505"/>
              <p:cNvSpPr>
                <a:spLocks noChangeShapeType="1"/>
              </p:cNvSpPr>
              <p:nvPr/>
            </p:nvSpPr>
            <p:spPr bwMode="auto">
              <a:xfrm flipV="1">
                <a:off x="4193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5" name="Line 1506"/>
              <p:cNvSpPr>
                <a:spLocks noChangeShapeType="1"/>
              </p:cNvSpPr>
              <p:nvPr/>
            </p:nvSpPr>
            <p:spPr bwMode="auto">
              <a:xfrm flipV="1">
                <a:off x="4193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6" name="Line 1507"/>
              <p:cNvSpPr>
                <a:spLocks noChangeShapeType="1"/>
              </p:cNvSpPr>
              <p:nvPr/>
            </p:nvSpPr>
            <p:spPr bwMode="auto">
              <a:xfrm flipV="1">
                <a:off x="4193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7" name="Line 1508"/>
              <p:cNvSpPr>
                <a:spLocks noChangeShapeType="1"/>
              </p:cNvSpPr>
              <p:nvPr/>
            </p:nvSpPr>
            <p:spPr bwMode="auto">
              <a:xfrm flipV="1">
                <a:off x="4193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8" name="Line 1509"/>
              <p:cNvSpPr>
                <a:spLocks noChangeShapeType="1"/>
              </p:cNvSpPr>
              <p:nvPr/>
            </p:nvSpPr>
            <p:spPr bwMode="auto">
              <a:xfrm flipV="1">
                <a:off x="4193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29" name="Line 1510"/>
              <p:cNvSpPr>
                <a:spLocks noChangeShapeType="1"/>
              </p:cNvSpPr>
              <p:nvPr/>
            </p:nvSpPr>
            <p:spPr bwMode="auto">
              <a:xfrm flipV="1">
                <a:off x="4193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0" name="Line 1511"/>
              <p:cNvSpPr>
                <a:spLocks noChangeShapeType="1"/>
              </p:cNvSpPr>
              <p:nvPr/>
            </p:nvSpPr>
            <p:spPr bwMode="auto">
              <a:xfrm flipV="1">
                <a:off x="4193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1" name="Line 1512"/>
              <p:cNvSpPr>
                <a:spLocks noChangeShapeType="1"/>
              </p:cNvSpPr>
              <p:nvPr/>
            </p:nvSpPr>
            <p:spPr bwMode="auto">
              <a:xfrm flipV="1">
                <a:off x="4193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2" name="Line 1513"/>
              <p:cNvSpPr>
                <a:spLocks noChangeShapeType="1"/>
              </p:cNvSpPr>
              <p:nvPr/>
            </p:nvSpPr>
            <p:spPr bwMode="auto">
              <a:xfrm flipV="1">
                <a:off x="4193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3" name="Line 1514"/>
              <p:cNvSpPr>
                <a:spLocks noChangeShapeType="1"/>
              </p:cNvSpPr>
              <p:nvPr/>
            </p:nvSpPr>
            <p:spPr bwMode="auto">
              <a:xfrm flipV="1">
                <a:off x="4193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4" name="Line 1515"/>
              <p:cNvSpPr>
                <a:spLocks noChangeShapeType="1"/>
              </p:cNvSpPr>
              <p:nvPr/>
            </p:nvSpPr>
            <p:spPr bwMode="auto">
              <a:xfrm flipV="1">
                <a:off x="4193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5" name="Line 1516"/>
              <p:cNvSpPr>
                <a:spLocks noChangeShapeType="1"/>
              </p:cNvSpPr>
              <p:nvPr/>
            </p:nvSpPr>
            <p:spPr bwMode="auto">
              <a:xfrm flipV="1">
                <a:off x="4193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6" name="Line 1517"/>
              <p:cNvSpPr>
                <a:spLocks noChangeShapeType="1"/>
              </p:cNvSpPr>
              <p:nvPr/>
            </p:nvSpPr>
            <p:spPr bwMode="auto">
              <a:xfrm>
                <a:off x="4193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7" name="Line 1518"/>
              <p:cNvSpPr>
                <a:spLocks noChangeShapeType="1"/>
              </p:cNvSpPr>
              <p:nvPr/>
            </p:nvSpPr>
            <p:spPr bwMode="auto">
              <a:xfrm flipV="1">
                <a:off x="4200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8" name="Line 1519"/>
              <p:cNvSpPr>
                <a:spLocks noChangeShapeType="1"/>
              </p:cNvSpPr>
              <p:nvPr/>
            </p:nvSpPr>
            <p:spPr bwMode="auto">
              <a:xfrm flipV="1">
                <a:off x="4200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39" name="Line 1520"/>
              <p:cNvSpPr>
                <a:spLocks noChangeShapeType="1"/>
              </p:cNvSpPr>
              <p:nvPr/>
            </p:nvSpPr>
            <p:spPr bwMode="auto">
              <a:xfrm flipV="1">
                <a:off x="4200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0" name="Line 1521"/>
              <p:cNvSpPr>
                <a:spLocks noChangeShapeType="1"/>
              </p:cNvSpPr>
              <p:nvPr/>
            </p:nvSpPr>
            <p:spPr bwMode="auto">
              <a:xfrm flipV="1">
                <a:off x="4200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1" name="Line 1522"/>
              <p:cNvSpPr>
                <a:spLocks noChangeShapeType="1"/>
              </p:cNvSpPr>
              <p:nvPr/>
            </p:nvSpPr>
            <p:spPr bwMode="auto">
              <a:xfrm flipV="1">
                <a:off x="4200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2" name="Line 1523"/>
              <p:cNvSpPr>
                <a:spLocks noChangeShapeType="1"/>
              </p:cNvSpPr>
              <p:nvPr/>
            </p:nvSpPr>
            <p:spPr bwMode="auto">
              <a:xfrm flipV="1">
                <a:off x="4200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3" name="Line 1524"/>
              <p:cNvSpPr>
                <a:spLocks noChangeShapeType="1"/>
              </p:cNvSpPr>
              <p:nvPr/>
            </p:nvSpPr>
            <p:spPr bwMode="auto">
              <a:xfrm flipV="1">
                <a:off x="4200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4" name="Line 1525"/>
              <p:cNvSpPr>
                <a:spLocks noChangeShapeType="1"/>
              </p:cNvSpPr>
              <p:nvPr/>
            </p:nvSpPr>
            <p:spPr bwMode="auto">
              <a:xfrm flipV="1">
                <a:off x="4200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5" name="Line 1526"/>
              <p:cNvSpPr>
                <a:spLocks noChangeShapeType="1"/>
              </p:cNvSpPr>
              <p:nvPr/>
            </p:nvSpPr>
            <p:spPr bwMode="auto">
              <a:xfrm flipV="1">
                <a:off x="4200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6" name="Line 1527"/>
              <p:cNvSpPr>
                <a:spLocks noChangeShapeType="1"/>
              </p:cNvSpPr>
              <p:nvPr/>
            </p:nvSpPr>
            <p:spPr bwMode="auto">
              <a:xfrm flipV="1">
                <a:off x="4200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7" name="Line 1528"/>
              <p:cNvSpPr>
                <a:spLocks noChangeShapeType="1"/>
              </p:cNvSpPr>
              <p:nvPr/>
            </p:nvSpPr>
            <p:spPr bwMode="auto">
              <a:xfrm flipV="1">
                <a:off x="4200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8" name="Line 1529"/>
              <p:cNvSpPr>
                <a:spLocks noChangeShapeType="1"/>
              </p:cNvSpPr>
              <p:nvPr/>
            </p:nvSpPr>
            <p:spPr bwMode="auto">
              <a:xfrm flipV="1">
                <a:off x="4200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49" name="Line 1530"/>
              <p:cNvSpPr>
                <a:spLocks noChangeShapeType="1"/>
              </p:cNvSpPr>
              <p:nvPr/>
            </p:nvSpPr>
            <p:spPr bwMode="auto">
              <a:xfrm flipV="1">
                <a:off x="4200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0" name="Line 1531"/>
              <p:cNvSpPr>
                <a:spLocks noChangeShapeType="1"/>
              </p:cNvSpPr>
              <p:nvPr/>
            </p:nvSpPr>
            <p:spPr bwMode="auto">
              <a:xfrm flipV="1">
                <a:off x="4200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1" name="Line 1532"/>
              <p:cNvSpPr>
                <a:spLocks noChangeShapeType="1"/>
              </p:cNvSpPr>
              <p:nvPr/>
            </p:nvSpPr>
            <p:spPr bwMode="auto">
              <a:xfrm flipV="1">
                <a:off x="4200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2" name="Line 1533"/>
              <p:cNvSpPr>
                <a:spLocks noChangeShapeType="1"/>
              </p:cNvSpPr>
              <p:nvPr/>
            </p:nvSpPr>
            <p:spPr bwMode="auto">
              <a:xfrm flipV="1">
                <a:off x="4200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3" name="Line 1534"/>
              <p:cNvSpPr>
                <a:spLocks noChangeShapeType="1"/>
              </p:cNvSpPr>
              <p:nvPr/>
            </p:nvSpPr>
            <p:spPr bwMode="auto">
              <a:xfrm flipV="1">
                <a:off x="4200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4" name="Line 1535"/>
              <p:cNvSpPr>
                <a:spLocks noChangeShapeType="1"/>
              </p:cNvSpPr>
              <p:nvPr/>
            </p:nvSpPr>
            <p:spPr bwMode="auto">
              <a:xfrm flipV="1">
                <a:off x="4200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5" name="Line 1536"/>
              <p:cNvSpPr>
                <a:spLocks noChangeShapeType="1"/>
              </p:cNvSpPr>
              <p:nvPr/>
            </p:nvSpPr>
            <p:spPr bwMode="auto">
              <a:xfrm flipV="1">
                <a:off x="4200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6" name="Line 1537"/>
              <p:cNvSpPr>
                <a:spLocks noChangeShapeType="1"/>
              </p:cNvSpPr>
              <p:nvPr/>
            </p:nvSpPr>
            <p:spPr bwMode="auto">
              <a:xfrm flipV="1">
                <a:off x="4200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7" name="Line 1538"/>
              <p:cNvSpPr>
                <a:spLocks noChangeShapeType="1"/>
              </p:cNvSpPr>
              <p:nvPr/>
            </p:nvSpPr>
            <p:spPr bwMode="auto">
              <a:xfrm flipV="1">
                <a:off x="4200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8" name="Line 1539"/>
              <p:cNvSpPr>
                <a:spLocks noChangeShapeType="1"/>
              </p:cNvSpPr>
              <p:nvPr/>
            </p:nvSpPr>
            <p:spPr bwMode="auto">
              <a:xfrm flipV="1">
                <a:off x="4200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59" name="Line 1540"/>
              <p:cNvSpPr>
                <a:spLocks noChangeShapeType="1"/>
              </p:cNvSpPr>
              <p:nvPr/>
            </p:nvSpPr>
            <p:spPr bwMode="auto">
              <a:xfrm>
                <a:off x="4200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0" name="Line 1541"/>
              <p:cNvSpPr>
                <a:spLocks noChangeShapeType="1"/>
              </p:cNvSpPr>
              <p:nvPr/>
            </p:nvSpPr>
            <p:spPr bwMode="auto">
              <a:xfrm flipV="1">
                <a:off x="4206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1" name="Line 1542"/>
              <p:cNvSpPr>
                <a:spLocks noChangeShapeType="1"/>
              </p:cNvSpPr>
              <p:nvPr/>
            </p:nvSpPr>
            <p:spPr bwMode="auto">
              <a:xfrm flipV="1">
                <a:off x="4206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2" name="Line 1543"/>
              <p:cNvSpPr>
                <a:spLocks noChangeShapeType="1"/>
              </p:cNvSpPr>
              <p:nvPr/>
            </p:nvSpPr>
            <p:spPr bwMode="auto">
              <a:xfrm flipV="1">
                <a:off x="4206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3" name="Line 1544"/>
              <p:cNvSpPr>
                <a:spLocks noChangeShapeType="1"/>
              </p:cNvSpPr>
              <p:nvPr/>
            </p:nvSpPr>
            <p:spPr bwMode="auto">
              <a:xfrm flipV="1">
                <a:off x="4206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4" name="Line 1545"/>
              <p:cNvSpPr>
                <a:spLocks noChangeShapeType="1"/>
              </p:cNvSpPr>
              <p:nvPr/>
            </p:nvSpPr>
            <p:spPr bwMode="auto">
              <a:xfrm flipV="1">
                <a:off x="4206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5" name="Line 1546"/>
              <p:cNvSpPr>
                <a:spLocks noChangeShapeType="1"/>
              </p:cNvSpPr>
              <p:nvPr/>
            </p:nvSpPr>
            <p:spPr bwMode="auto">
              <a:xfrm flipV="1">
                <a:off x="4206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6" name="Line 1547"/>
              <p:cNvSpPr>
                <a:spLocks noChangeShapeType="1"/>
              </p:cNvSpPr>
              <p:nvPr/>
            </p:nvSpPr>
            <p:spPr bwMode="auto">
              <a:xfrm flipV="1">
                <a:off x="4206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7" name="Line 1548"/>
              <p:cNvSpPr>
                <a:spLocks noChangeShapeType="1"/>
              </p:cNvSpPr>
              <p:nvPr/>
            </p:nvSpPr>
            <p:spPr bwMode="auto">
              <a:xfrm flipV="1">
                <a:off x="4206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8" name="Line 1549"/>
              <p:cNvSpPr>
                <a:spLocks noChangeShapeType="1"/>
              </p:cNvSpPr>
              <p:nvPr/>
            </p:nvSpPr>
            <p:spPr bwMode="auto">
              <a:xfrm flipV="1">
                <a:off x="4206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69" name="Line 1550"/>
              <p:cNvSpPr>
                <a:spLocks noChangeShapeType="1"/>
              </p:cNvSpPr>
              <p:nvPr/>
            </p:nvSpPr>
            <p:spPr bwMode="auto">
              <a:xfrm flipV="1">
                <a:off x="4206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0" name="Line 1551"/>
              <p:cNvSpPr>
                <a:spLocks noChangeShapeType="1"/>
              </p:cNvSpPr>
              <p:nvPr/>
            </p:nvSpPr>
            <p:spPr bwMode="auto">
              <a:xfrm flipV="1">
                <a:off x="4206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1" name="Line 1552"/>
              <p:cNvSpPr>
                <a:spLocks noChangeShapeType="1"/>
              </p:cNvSpPr>
              <p:nvPr/>
            </p:nvSpPr>
            <p:spPr bwMode="auto">
              <a:xfrm flipV="1">
                <a:off x="4206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2" name="Line 1553"/>
              <p:cNvSpPr>
                <a:spLocks noChangeShapeType="1"/>
              </p:cNvSpPr>
              <p:nvPr/>
            </p:nvSpPr>
            <p:spPr bwMode="auto">
              <a:xfrm flipV="1">
                <a:off x="4206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3" name="Line 1554"/>
              <p:cNvSpPr>
                <a:spLocks noChangeShapeType="1"/>
              </p:cNvSpPr>
              <p:nvPr/>
            </p:nvSpPr>
            <p:spPr bwMode="auto">
              <a:xfrm flipV="1">
                <a:off x="4206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4" name="Line 1555"/>
              <p:cNvSpPr>
                <a:spLocks noChangeShapeType="1"/>
              </p:cNvSpPr>
              <p:nvPr/>
            </p:nvSpPr>
            <p:spPr bwMode="auto">
              <a:xfrm flipV="1">
                <a:off x="4206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5" name="Line 1556"/>
              <p:cNvSpPr>
                <a:spLocks noChangeShapeType="1"/>
              </p:cNvSpPr>
              <p:nvPr/>
            </p:nvSpPr>
            <p:spPr bwMode="auto">
              <a:xfrm flipV="1">
                <a:off x="4206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6" name="Line 1557"/>
              <p:cNvSpPr>
                <a:spLocks noChangeShapeType="1"/>
              </p:cNvSpPr>
              <p:nvPr/>
            </p:nvSpPr>
            <p:spPr bwMode="auto">
              <a:xfrm flipV="1">
                <a:off x="4206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7" name="Line 1558"/>
              <p:cNvSpPr>
                <a:spLocks noChangeShapeType="1"/>
              </p:cNvSpPr>
              <p:nvPr/>
            </p:nvSpPr>
            <p:spPr bwMode="auto">
              <a:xfrm flipV="1">
                <a:off x="4206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8" name="Line 1559"/>
              <p:cNvSpPr>
                <a:spLocks noChangeShapeType="1"/>
              </p:cNvSpPr>
              <p:nvPr/>
            </p:nvSpPr>
            <p:spPr bwMode="auto">
              <a:xfrm flipV="1">
                <a:off x="4206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79" name="Line 1560"/>
              <p:cNvSpPr>
                <a:spLocks noChangeShapeType="1"/>
              </p:cNvSpPr>
              <p:nvPr/>
            </p:nvSpPr>
            <p:spPr bwMode="auto">
              <a:xfrm flipV="1">
                <a:off x="4206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0" name="Line 1561"/>
              <p:cNvSpPr>
                <a:spLocks noChangeShapeType="1"/>
              </p:cNvSpPr>
              <p:nvPr/>
            </p:nvSpPr>
            <p:spPr bwMode="auto">
              <a:xfrm flipV="1">
                <a:off x="4206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1" name="Line 1562"/>
              <p:cNvSpPr>
                <a:spLocks noChangeShapeType="1"/>
              </p:cNvSpPr>
              <p:nvPr/>
            </p:nvSpPr>
            <p:spPr bwMode="auto">
              <a:xfrm flipV="1">
                <a:off x="4206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2" name="Line 1563"/>
              <p:cNvSpPr>
                <a:spLocks noChangeShapeType="1"/>
              </p:cNvSpPr>
              <p:nvPr/>
            </p:nvSpPr>
            <p:spPr bwMode="auto">
              <a:xfrm>
                <a:off x="4206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3" name="Line 1564"/>
              <p:cNvSpPr>
                <a:spLocks noChangeShapeType="1"/>
              </p:cNvSpPr>
              <p:nvPr/>
            </p:nvSpPr>
            <p:spPr bwMode="auto">
              <a:xfrm flipV="1">
                <a:off x="4213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4" name="Line 1565"/>
              <p:cNvSpPr>
                <a:spLocks noChangeShapeType="1"/>
              </p:cNvSpPr>
              <p:nvPr/>
            </p:nvSpPr>
            <p:spPr bwMode="auto">
              <a:xfrm flipV="1">
                <a:off x="4213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5" name="Line 1566"/>
              <p:cNvSpPr>
                <a:spLocks noChangeShapeType="1"/>
              </p:cNvSpPr>
              <p:nvPr/>
            </p:nvSpPr>
            <p:spPr bwMode="auto">
              <a:xfrm flipV="1">
                <a:off x="4213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6" name="Line 1567"/>
              <p:cNvSpPr>
                <a:spLocks noChangeShapeType="1"/>
              </p:cNvSpPr>
              <p:nvPr/>
            </p:nvSpPr>
            <p:spPr bwMode="auto">
              <a:xfrm flipV="1">
                <a:off x="4213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7" name="Line 1568"/>
              <p:cNvSpPr>
                <a:spLocks noChangeShapeType="1"/>
              </p:cNvSpPr>
              <p:nvPr/>
            </p:nvSpPr>
            <p:spPr bwMode="auto">
              <a:xfrm flipV="1">
                <a:off x="4213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8" name="Line 1569"/>
              <p:cNvSpPr>
                <a:spLocks noChangeShapeType="1"/>
              </p:cNvSpPr>
              <p:nvPr/>
            </p:nvSpPr>
            <p:spPr bwMode="auto">
              <a:xfrm flipV="1">
                <a:off x="4213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89" name="Line 1570"/>
              <p:cNvSpPr>
                <a:spLocks noChangeShapeType="1"/>
              </p:cNvSpPr>
              <p:nvPr/>
            </p:nvSpPr>
            <p:spPr bwMode="auto">
              <a:xfrm flipV="1">
                <a:off x="4213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0" name="Line 1571"/>
              <p:cNvSpPr>
                <a:spLocks noChangeShapeType="1"/>
              </p:cNvSpPr>
              <p:nvPr/>
            </p:nvSpPr>
            <p:spPr bwMode="auto">
              <a:xfrm flipV="1">
                <a:off x="4213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1" name="Line 1572"/>
              <p:cNvSpPr>
                <a:spLocks noChangeShapeType="1"/>
              </p:cNvSpPr>
              <p:nvPr/>
            </p:nvSpPr>
            <p:spPr bwMode="auto">
              <a:xfrm flipV="1">
                <a:off x="4213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2" name="Line 1573"/>
              <p:cNvSpPr>
                <a:spLocks noChangeShapeType="1"/>
              </p:cNvSpPr>
              <p:nvPr/>
            </p:nvSpPr>
            <p:spPr bwMode="auto">
              <a:xfrm flipV="1">
                <a:off x="4213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3" name="Line 1574"/>
              <p:cNvSpPr>
                <a:spLocks noChangeShapeType="1"/>
              </p:cNvSpPr>
              <p:nvPr/>
            </p:nvSpPr>
            <p:spPr bwMode="auto">
              <a:xfrm flipV="1">
                <a:off x="4213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4" name="Line 1575"/>
              <p:cNvSpPr>
                <a:spLocks noChangeShapeType="1"/>
              </p:cNvSpPr>
              <p:nvPr/>
            </p:nvSpPr>
            <p:spPr bwMode="auto">
              <a:xfrm flipV="1">
                <a:off x="4213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5" name="Line 1576"/>
              <p:cNvSpPr>
                <a:spLocks noChangeShapeType="1"/>
              </p:cNvSpPr>
              <p:nvPr/>
            </p:nvSpPr>
            <p:spPr bwMode="auto">
              <a:xfrm flipV="1">
                <a:off x="4213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6" name="Line 1577"/>
              <p:cNvSpPr>
                <a:spLocks noChangeShapeType="1"/>
              </p:cNvSpPr>
              <p:nvPr/>
            </p:nvSpPr>
            <p:spPr bwMode="auto">
              <a:xfrm flipV="1">
                <a:off x="4213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7" name="Line 1578"/>
              <p:cNvSpPr>
                <a:spLocks noChangeShapeType="1"/>
              </p:cNvSpPr>
              <p:nvPr/>
            </p:nvSpPr>
            <p:spPr bwMode="auto">
              <a:xfrm flipV="1">
                <a:off x="4213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8" name="Line 1579"/>
              <p:cNvSpPr>
                <a:spLocks noChangeShapeType="1"/>
              </p:cNvSpPr>
              <p:nvPr/>
            </p:nvSpPr>
            <p:spPr bwMode="auto">
              <a:xfrm flipV="1">
                <a:off x="4213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99" name="Line 1580"/>
              <p:cNvSpPr>
                <a:spLocks noChangeShapeType="1"/>
              </p:cNvSpPr>
              <p:nvPr/>
            </p:nvSpPr>
            <p:spPr bwMode="auto">
              <a:xfrm flipV="1">
                <a:off x="4213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0" name="Line 1581"/>
              <p:cNvSpPr>
                <a:spLocks noChangeShapeType="1"/>
              </p:cNvSpPr>
              <p:nvPr/>
            </p:nvSpPr>
            <p:spPr bwMode="auto">
              <a:xfrm flipV="1">
                <a:off x="4213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1" name="Line 1582"/>
              <p:cNvSpPr>
                <a:spLocks noChangeShapeType="1"/>
              </p:cNvSpPr>
              <p:nvPr/>
            </p:nvSpPr>
            <p:spPr bwMode="auto">
              <a:xfrm flipV="1">
                <a:off x="4213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2" name="Line 1583"/>
              <p:cNvSpPr>
                <a:spLocks noChangeShapeType="1"/>
              </p:cNvSpPr>
              <p:nvPr/>
            </p:nvSpPr>
            <p:spPr bwMode="auto">
              <a:xfrm flipV="1">
                <a:off x="4213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3" name="Line 1584"/>
              <p:cNvSpPr>
                <a:spLocks noChangeShapeType="1"/>
              </p:cNvSpPr>
              <p:nvPr/>
            </p:nvSpPr>
            <p:spPr bwMode="auto">
              <a:xfrm flipV="1">
                <a:off x="4213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4" name="Line 1585"/>
              <p:cNvSpPr>
                <a:spLocks noChangeShapeType="1"/>
              </p:cNvSpPr>
              <p:nvPr/>
            </p:nvSpPr>
            <p:spPr bwMode="auto">
              <a:xfrm flipV="1">
                <a:off x="4213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5" name="Line 1586"/>
              <p:cNvSpPr>
                <a:spLocks noChangeShapeType="1"/>
              </p:cNvSpPr>
              <p:nvPr/>
            </p:nvSpPr>
            <p:spPr bwMode="auto">
              <a:xfrm>
                <a:off x="4213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6" name="Line 1587"/>
              <p:cNvSpPr>
                <a:spLocks noChangeShapeType="1"/>
              </p:cNvSpPr>
              <p:nvPr/>
            </p:nvSpPr>
            <p:spPr bwMode="auto">
              <a:xfrm flipV="1">
                <a:off x="4219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7" name="Line 1588"/>
              <p:cNvSpPr>
                <a:spLocks noChangeShapeType="1"/>
              </p:cNvSpPr>
              <p:nvPr/>
            </p:nvSpPr>
            <p:spPr bwMode="auto">
              <a:xfrm flipV="1">
                <a:off x="4219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8" name="Line 1589"/>
              <p:cNvSpPr>
                <a:spLocks noChangeShapeType="1"/>
              </p:cNvSpPr>
              <p:nvPr/>
            </p:nvSpPr>
            <p:spPr bwMode="auto">
              <a:xfrm flipV="1">
                <a:off x="4219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09" name="Line 1590"/>
              <p:cNvSpPr>
                <a:spLocks noChangeShapeType="1"/>
              </p:cNvSpPr>
              <p:nvPr/>
            </p:nvSpPr>
            <p:spPr bwMode="auto">
              <a:xfrm flipV="1">
                <a:off x="4219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0" name="Line 1591"/>
              <p:cNvSpPr>
                <a:spLocks noChangeShapeType="1"/>
              </p:cNvSpPr>
              <p:nvPr/>
            </p:nvSpPr>
            <p:spPr bwMode="auto">
              <a:xfrm flipV="1">
                <a:off x="4219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1" name="Line 1592"/>
              <p:cNvSpPr>
                <a:spLocks noChangeShapeType="1"/>
              </p:cNvSpPr>
              <p:nvPr/>
            </p:nvSpPr>
            <p:spPr bwMode="auto">
              <a:xfrm flipV="1">
                <a:off x="4219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2" name="Line 1593"/>
              <p:cNvSpPr>
                <a:spLocks noChangeShapeType="1"/>
              </p:cNvSpPr>
              <p:nvPr/>
            </p:nvSpPr>
            <p:spPr bwMode="auto">
              <a:xfrm flipV="1">
                <a:off x="4219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3" name="Line 1594"/>
              <p:cNvSpPr>
                <a:spLocks noChangeShapeType="1"/>
              </p:cNvSpPr>
              <p:nvPr/>
            </p:nvSpPr>
            <p:spPr bwMode="auto">
              <a:xfrm flipV="1">
                <a:off x="4219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4" name="Line 1595"/>
              <p:cNvSpPr>
                <a:spLocks noChangeShapeType="1"/>
              </p:cNvSpPr>
              <p:nvPr/>
            </p:nvSpPr>
            <p:spPr bwMode="auto">
              <a:xfrm flipV="1">
                <a:off x="4219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5" name="Line 1596"/>
              <p:cNvSpPr>
                <a:spLocks noChangeShapeType="1"/>
              </p:cNvSpPr>
              <p:nvPr/>
            </p:nvSpPr>
            <p:spPr bwMode="auto">
              <a:xfrm flipV="1">
                <a:off x="4219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6" name="Line 1597"/>
              <p:cNvSpPr>
                <a:spLocks noChangeShapeType="1"/>
              </p:cNvSpPr>
              <p:nvPr/>
            </p:nvSpPr>
            <p:spPr bwMode="auto">
              <a:xfrm flipV="1">
                <a:off x="4219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7" name="Line 1598"/>
              <p:cNvSpPr>
                <a:spLocks noChangeShapeType="1"/>
              </p:cNvSpPr>
              <p:nvPr/>
            </p:nvSpPr>
            <p:spPr bwMode="auto">
              <a:xfrm flipV="1">
                <a:off x="4219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8" name="Line 1599"/>
              <p:cNvSpPr>
                <a:spLocks noChangeShapeType="1"/>
              </p:cNvSpPr>
              <p:nvPr/>
            </p:nvSpPr>
            <p:spPr bwMode="auto">
              <a:xfrm flipV="1">
                <a:off x="4219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19" name="Line 1600"/>
              <p:cNvSpPr>
                <a:spLocks noChangeShapeType="1"/>
              </p:cNvSpPr>
              <p:nvPr/>
            </p:nvSpPr>
            <p:spPr bwMode="auto">
              <a:xfrm flipV="1">
                <a:off x="4219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0" name="Line 1601"/>
              <p:cNvSpPr>
                <a:spLocks noChangeShapeType="1"/>
              </p:cNvSpPr>
              <p:nvPr/>
            </p:nvSpPr>
            <p:spPr bwMode="auto">
              <a:xfrm flipV="1">
                <a:off x="4219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1" name="Line 1602"/>
              <p:cNvSpPr>
                <a:spLocks noChangeShapeType="1"/>
              </p:cNvSpPr>
              <p:nvPr/>
            </p:nvSpPr>
            <p:spPr bwMode="auto">
              <a:xfrm flipV="1">
                <a:off x="4219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2" name="Line 1603"/>
              <p:cNvSpPr>
                <a:spLocks noChangeShapeType="1"/>
              </p:cNvSpPr>
              <p:nvPr/>
            </p:nvSpPr>
            <p:spPr bwMode="auto">
              <a:xfrm flipV="1">
                <a:off x="4219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3" name="Line 1604"/>
              <p:cNvSpPr>
                <a:spLocks noChangeShapeType="1"/>
              </p:cNvSpPr>
              <p:nvPr/>
            </p:nvSpPr>
            <p:spPr bwMode="auto">
              <a:xfrm flipV="1">
                <a:off x="4219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4" name="Line 1605"/>
              <p:cNvSpPr>
                <a:spLocks noChangeShapeType="1"/>
              </p:cNvSpPr>
              <p:nvPr/>
            </p:nvSpPr>
            <p:spPr bwMode="auto">
              <a:xfrm flipV="1">
                <a:off x="4219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5" name="Line 1606"/>
              <p:cNvSpPr>
                <a:spLocks noChangeShapeType="1"/>
              </p:cNvSpPr>
              <p:nvPr/>
            </p:nvSpPr>
            <p:spPr bwMode="auto">
              <a:xfrm flipV="1">
                <a:off x="4219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6" name="Line 1607"/>
              <p:cNvSpPr>
                <a:spLocks noChangeShapeType="1"/>
              </p:cNvSpPr>
              <p:nvPr/>
            </p:nvSpPr>
            <p:spPr bwMode="auto">
              <a:xfrm flipV="1">
                <a:off x="4219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7" name="Line 1608"/>
              <p:cNvSpPr>
                <a:spLocks noChangeShapeType="1"/>
              </p:cNvSpPr>
              <p:nvPr/>
            </p:nvSpPr>
            <p:spPr bwMode="auto">
              <a:xfrm flipV="1">
                <a:off x="4219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8" name="Line 1609"/>
              <p:cNvSpPr>
                <a:spLocks noChangeShapeType="1"/>
              </p:cNvSpPr>
              <p:nvPr/>
            </p:nvSpPr>
            <p:spPr bwMode="auto">
              <a:xfrm>
                <a:off x="4219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29" name="Line 1610"/>
              <p:cNvSpPr>
                <a:spLocks noChangeShapeType="1"/>
              </p:cNvSpPr>
              <p:nvPr/>
            </p:nvSpPr>
            <p:spPr bwMode="auto">
              <a:xfrm flipV="1">
                <a:off x="4226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30" name="Line 1611"/>
              <p:cNvSpPr>
                <a:spLocks noChangeShapeType="1"/>
              </p:cNvSpPr>
              <p:nvPr/>
            </p:nvSpPr>
            <p:spPr bwMode="auto">
              <a:xfrm flipV="1">
                <a:off x="4226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3" name="Group 1813"/>
            <p:cNvGrpSpPr>
              <a:grpSpLocks/>
            </p:cNvGrpSpPr>
            <p:nvPr/>
          </p:nvGrpSpPr>
          <p:grpSpPr bwMode="auto">
            <a:xfrm>
              <a:off x="3226" y="1982"/>
              <a:ext cx="1046" cy="764"/>
              <a:chOff x="3226" y="1982"/>
              <a:chExt cx="1046" cy="764"/>
            </a:xfrm>
          </p:grpSpPr>
          <p:sp>
            <p:nvSpPr>
              <p:cNvPr id="9631" name="Line 1613"/>
              <p:cNvSpPr>
                <a:spLocks noChangeShapeType="1"/>
              </p:cNvSpPr>
              <p:nvPr/>
            </p:nvSpPr>
            <p:spPr bwMode="auto">
              <a:xfrm flipV="1">
                <a:off x="4226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2" name="Line 1614"/>
              <p:cNvSpPr>
                <a:spLocks noChangeShapeType="1"/>
              </p:cNvSpPr>
              <p:nvPr/>
            </p:nvSpPr>
            <p:spPr bwMode="auto">
              <a:xfrm flipV="1">
                <a:off x="4226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3" name="Line 1615"/>
              <p:cNvSpPr>
                <a:spLocks noChangeShapeType="1"/>
              </p:cNvSpPr>
              <p:nvPr/>
            </p:nvSpPr>
            <p:spPr bwMode="auto">
              <a:xfrm flipV="1">
                <a:off x="4226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4" name="Line 1616"/>
              <p:cNvSpPr>
                <a:spLocks noChangeShapeType="1"/>
              </p:cNvSpPr>
              <p:nvPr/>
            </p:nvSpPr>
            <p:spPr bwMode="auto">
              <a:xfrm flipV="1">
                <a:off x="4226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5" name="Line 1617"/>
              <p:cNvSpPr>
                <a:spLocks noChangeShapeType="1"/>
              </p:cNvSpPr>
              <p:nvPr/>
            </p:nvSpPr>
            <p:spPr bwMode="auto">
              <a:xfrm flipV="1">
                <a:off x="4226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6" name="Line 1618"/>
              <p:cNvSpPr>
                <a:spLocks noChangeShapeType="1"/>
              </p:cNvSpPr>
              <p:nvPr/>
            </p:nvSpPr>
            <p:spPr bwMode="auto">
              <a:xfrm flipV="1">
                <a:off x="4226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7" name="Line 1619"/>
              <p:cNvSpPr>
                <a:spLocks noChangeShapeType="1"/>
              </p:cNvSpPr>
              <p:nvPr/>
            </p:nvSpPr>
            <p:spPr bwMode="auto">
              <a:xfrm flipV="1">
                <a:off x="4226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8" name="Line 1620"/>
              <p:cNvSpPr>
                <a:spLocks noChangeShapeType="1"/>
              </p:cNvSpPr>
              <p:nvPr/>
            </p:nvSpPr>
            <p:spPr bwMode="auto">
              <a:xfrm flipV="1">
                <a:off x="4226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9" name="Line 1621"/>
              <p:cNvSpPr>
                <a:spLocks noChangeShapeType="1"/>
              </p:cNvSpPr>
              <p:nvPr/>
            </p:nvSpPr>
            <p:spPr bwMode="auto">
              <a:xfrm flipV="1">
                <a:off x="4226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0" name="Line 1622"/>
              <p:cNvSpPr>
                <a:spLocks noChangeShapeType="1"/>
              </p:cNvSpPr>
              <p:nvPr/>
            </p:nvSpPr>
            <p:spPr bwMode="auto">
              <a:xfrm flipV="1">
                <a:off x="4226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1" name="Line 1623"/>
              <p:cNvSpPr>
                <a:spLocks noChangeShapeType="1"/>
              </p:cNvSpPr>
              <p:nvPr/>
            </p:nvSpPr>
            <p:spPr bwMode="auto">
              <a:xfrm flipV="1">
                <a:off x="4226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2" name="Line 1624"/>
              <p:cNvSpPr>
                <a:spLocks noChangeShapeType="1"/>
              </p:cNvSpPr>
              <p:nvPr/>
            </p:nvSpPr>
            <p:spPr bwMode="auto">
              <a:xfrm flipV="1">
                <a:off x="4226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3" name="Line 1625"/>
              <p:cNvSpPr>
                <a:spLocks noChangeShapeType="1"/>
              </p:cNvSpPr>
              <p:nvPr/>
            </p:nvSpPr>
            <p:spPr bwMode="auto">
              <a:xfrm flipV="1">
                <a:off x="4226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4" name="Line 1626"/>
              <p:cNvSpPr>
                <a:spLocks noChangeShapeType="1"/>
              </p:cNvSpPr>
              <p:nvPr/>
            </p:nvSpPr>
            <p:spPr bwMode="auto">
              <a:xfrm flipV="1">
                <a:off x="4226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5" name="Line 1627"/>
              <p:cNvSpPr>
                <a:spLocks noChangeShapeType="1"/>
              </p:cNvSpPr>
              <p:nvPr/>
            </p:nvSpPr>
            <p:spPr bwMode="auto">
              <a:xfrm flipV="1">
                <a:off x="4226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6" name="Line 1628"/>
              <p:cNvSpPr>
                <a:spLocks noChangeShapeType="1"/>
              </p:cNvSpPr>
              <p:nvPr/>
            </p:nvSpPr>
            <p:spPr bwMode="auto">
              <a:xfrm flipV="1">
                <a:off x="4226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7" name="Line 1629"/>
              <p:cNvSpPr>
                <a:spLocks noChangeShapeType="1"/>
              </p:cNvSpPr>
              <p:nvPr/>
            </p:nvSpPr>
            <p:spPr bwMode="auto">
              <a:xfrm flipV="1">
                <a:off x="4226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8" name="Line 1630"/>
              <p:cNvSpPr>
                <a:spLocks noChangeShapeType="1"/>
              </p:cNvSpPr>
              <p:nvPr/>
            </p:nvSpPr>
            <p:spPr bwMode="auto">
              <a:xfrm flipV="1">
                <a:off x="4226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9" name="Line 1631"/>
              <p:cNvSpPr>
                <a:spLocks noChangeShapeType="1"/>
              </p:cNvSpPr>
              <p:nvPr/>
            </p:nvSpPr>
            <p:spPr bwMode="auto">
              <a:xfrm flipV="1">
                <a:off x="4226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0" name="Line 1632"/>
              <p:cNvSpPr>
                <a:spLocks noChangeShapeType="1"/>
              </p:cNvSpPr>
              <p:nvPr/>
            </p:nvSpPr>
            <p:spPr bwMode="auto">
              <a:xfrm flipV="1">
                <a:off x="4226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1" name="Line 1633"/>
              <p:cNvSpPr>
                <a:spLocks noChangeShapeType="1"/>
              </p:cNvSpPr>
              <p:nvPr/>
            </p:nvSpPr>
            <p:spPr bwMode="auto">
              <a:xfrm>
                <a:off x="4226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2" name="Line 1634"/>
              <p:cNvSpPr>
                <a:spLocks noChangeShapeType="1"/>
              </p:cNvSpPr>
              <p:nvPr/>
            </p:nvSpPr>
            <p:spPr bwMode="auto">
              <a:xfrm flipV="1">
                <a:off x="4233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3" name="Line 1635"/>
              <p:cNvSpPr>
                <a:spLocks noChangeShapeType="1"/>
              </p:cNvSpPr>
              <p:nvPr/>
            </p:nvSpPr>
            <p:spPr bwMode="auto">
              <a:xfrm flipV="1">
                <a:off x="4233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4" name="Line 1636"/>
              <p:cNvSpPr>
                <a:spLocks noChangeShapeType="1"/>
              </p:cNvSpPr>
              <p:nvPr/>
            </p:nvSpPr>
            <p:spPr bwMode="auto">
              <a:xfrm flipV="1">
                <a:off x="4233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5" name="Line 1637"/>
              <p:cNvSpPr>
                <a:spLocks noChangeShapeType="1"/>
              </p:cNvSpPr>
              <p:nvPr/>
            </p:nvSpPr>
            <p:spPr bwMode="auto">
              <a:xfrm flipV="1">
                <a:off x="4233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6" name="Line 1638"/>
              <p:cNvSpPr>
                <a:spLocks noChangeShapeType="1"/>
              </p:cNvSpPr>
              <p:nvPr/>
            </p:nvSpPr>
            <p:spPr bwMode="auto">
              <a:xfrm flipV="1">
                <a:off x="4233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7" name="Line 1639"/>
              <p:cNvSpPr>
                <a:spLocks noChangeShapeType="1"/>
              </p:cNvSpPr>
              <p:nvPr/>
            </p:nvSpPr>
            <p:spPr bwMode="auto">
              <a:xfrm flipV="1">
                <a:off x="4233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8" name="Line 1640"/>
              <p:cNvSpPr>
                <a:spLocks noChangeShapeType="1"/>
              </p:cNvSpPr>
              <p:nvPr/>
            </p:nvSpPr>
            <p:spPr bwMode="auto">
              <a:xfrm flipV="1">
                <a:off x="4233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9" name="Line 1641"/>
              <p:cNvSpPr>
                <a:spLocks noChangeShapeType="1"/>
              </p:cNvSpPr>
              <p:nvPr/>
            </p:nvSpPr>
            <p:spPr bwMode="auto">
              <a:xfrm flipV="1">
                <a:off x="4233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0" name="Line 1642"/>
              <p:cNvSpPr>
                <a:spLocks noChangeShapeType="1"/>
              </p:cNvSpPr>
              <p:nvPr/>
            </p:nvSpPr>
            <p:spPr bwMode="auto">
              <a:xfrm flipV="1">
                <a:off x="4233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1" name="Line 1643"/>
              <p:cNvSpPr>
                <a:spLocks noChangeShapeType="1"/>
              </p:cNvSpPr>
              <p:nvPr/>
            </p:nvSpPr>
            <p:spPr bwMode="auto">
              <a:xfrm flipV="1">
                <a:off x="4233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2" name="Line 1644"/>
              <p:cNvSpPr>
                <a:spLocks noChangeShapeType="1"/>
              </p:cNvSpPr>
              <p:nvPr/>
            </p:nvSpPr>
            <p:spPr bwMode="auto">
              <a:xfrm flipV="1">
                <a:off x="4233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3" name="Line 1645"/>
              <p:cNvSpPr>
                <a:spLocks noChangeShapeType="1"/>
              </p:cNvSpPr>
              <p:nvPr/>
            </p:nvSpPr>
            <p:spPr bwMode="auto">
              <a:xfrm flipV="1">
                <a:off x="4233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4" name="Line 1646"/>
              <p:cNvSpPr>
                <a:spLocks noChangeShapeType="1"/>
              </p:cNvSpPr>
              <p:nvPr/>
            </p:nvSpPr>
            <p:spPr bwMode="auto">
              <a:xfrm flipV="1">
                <a:off x="4233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5" name="Line 1647"/>
              <p:cNvSpPr>
                <a:spLocks noChangeShapeType="1"/>
              </p:cNvSpPr>
              <p:nvPr/>
            </p:nvSpPr>
            <p:spPr bwMode="auto">
              <a:xfrm flipV="1">
                <a:off x="4233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6" name="Line 1648"/>
              <p:cNvSpPr>
                <a:spLocks noChangeShapeType="1"/>
              </p:cNvSpPr>
              <p:nvPr/>
            </p:nvSpPr>
            <p:spPr bwMode="auto">
              <a:xfrm flipV="1">
                <a:off x="4233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7" name="Line 1649"/>
              <p:cNvSpPr>
                <a:spLocks noChangeShapeType="1"/>
              </p:cNvSpPr>
              <p:nvPr/>
            </p:nvSpPr>
            <p:spPr bwMode="auto">
              <a:xfrm flipV="1">
                <a:off x="4233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8" name="Line 1650"/>
              <p:cNvSpPr>
                <a:spLocks noChangeShapeType="1"/>
              </p:cNvSpPr>
              <p:nvPr/>
            </p:nvSpPr>
            <p:spPr bwMode="auto">
              <a:xfrm flipV="1">
                <a:off x="4233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9" name="Line 1651"/>
              <p:cNvSpPr>
                <a:spLocks noChangeShapeType="1"/>
              </p:cNvSpPr>
              <p:nvPr/>
            </p:nvSpPr>
            <p:spPr bwMode="auto">
              <a:xfrm flipV="1">
                <a:off x="4233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0" name="Line 1652"/>
              <p:cNvSpPr>
                <a:spLocks noChangeShapeType="1"/>
              </p:cNvSpPr>
              <p:nvPr/>
            </p:nvSpPr>
            <p:spPr bwMode="auto">
              <a:xfrm flipV="1">
                <a:off x="4233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1" name="Line 1653"/>
              <p:cNvSpPr>
                <a:spLocks noChangeShapeType="1"/>
              </p:cNvSpPr>
              <p:nvPr/>
            </p:nvSpPr>
            <p:spPr bwMode="auto">
              <a:xfrm flipV="1">
                <a:off x="4233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2" name="Line 1654"/>
              <p:cNvSpPr>
                <a:spLocks noChangeShapeType="1"/>
              </p:cNvSpPr>
              <p:nvPr/>
            </p:nvSpPr>
            <p:spPr bwMode="auto">
              <a:xfrm flipV="1">
                <a:off x="4233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3" name="Line 1655"/>
              <p:cNvSpPr>
                <a:spLocks noChangeShapeType="1"/>
              </p:cNvSpPr>
              <p:nvPr/>
            </p:nvSpPr>
            <p:spPr bwMode="auto">
              <a:xfrm flipV="1">
                <a:off x="4233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4" name="Line 1656"/>
              <p:cNvSpPr>
                <a:spLocks noChangeShapeType="1"/>
              </p:cNvSpPr>
              <p:nvPr/>
            </p:nvSpPr>
            <p:spPr bwMode="auto">
              <a:xfrm>
                <a:off x="4233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5" name="Line 1657"/>
              <p:cNvSpPr>
                <a:spLocks noChangeShapeType="1"/>
              </p:cNvSpPr>
              <p:nvPr/>
            </p:nvSpPr>
            <p:spPr bwMode="auto">
              <a:xfrm flipV="1">
                <a:off x="4239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6" name="Line 1658"/>
              <p:cNvSpPr>
                <a:spLocks noChangeShapeType="1"/>
              </p:cNvSpPr>
              <p:nvPr/>
            </p:nvSpPr>
            <p:spPr bwMode="auto">
              <a:xfrm flipV="1">
                <a:off x="4239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7" name="Line 1659"/>
              <p:cNvSpPr>
                <a:spLocks noChangeShapeType="1"/>
              </p:cNvSpPr>
              <p:nvPr/>
            </p:nvSpPr>
            <p:spPr bwMode="auto">
              <a:xfrm flipV="1">
                <a:off x="4239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8" name="Line 1660"/>
              <p:cNvSpPr>
                <a:spLocks noChangeShapeType="1"/>
              </p:cNvSpPr>
              <p:nvPr/>
            </p:nvSpPr>
            <p:spPr bwMode="auto">
              <a:xfrm flipV="1">
                <a:off x="4239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9" name="Line 1661"/>
              <p:cNvSpPr>
                <a:spLocks noChangeShapeType="1"/>
              </p:cNvSpPr>
              <p:nvPr/>
            </p:nvSpPr>
            <p:spPr bwMode="auto">
              <a:xfrm flipV="1">
                <a:off x="4239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0" name="Line 1662"/>
              <p:cNvSpPr>
                <a:spLocks noChangeShapeType="1"/>
              </p:cNvSpPr>
              <p:nvPr/>
            </p:nvSpPr>
            <p:spPr bwMode="auto">
              <a:xfrm flipV="1">
                <a:off x="4239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1" name="Line 1663"/>
              <p:cNvSpPr>
                <a:spLocks noChangeShapeType="1"/>
              </p:cNvSpPr>
              <p:nvPr/>
            </p:nvSpPr>
            <p:spPr bwMode="auto">
              <a:xfrm flipV="1">
                <a:off x="4239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2" name="Line 1664"/>
              <p:cNvSpPr>
                <a:spLocks noChangeShapeType="1"/>
              </p:cNvSpPr>
              <p:nvPr/>
            </p:nvSpPr>
            <p:spPr bwMode="auto">
              <a:xfrm flipV="1">
                <a:off x="4239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3" name="Line 1665"/>
              <p:cNvSpPr>
                <a:spLocks noChangeShapeType="1"/>
              </p:cNvSpPr>
              <p:nvPr/>
            </p:nvSpPr>
            <p:spPr bwMode="auto">
              <a:xfrm flipV="1">
                <a:off x="4239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4" name="Line 1666"/>
              <p:cNvSpPr>
                <a:spLocks noChangeShapeType="1"/>
              </p:cNvSpPr>
              <p:nvPr/>
            </p:nvSpPr>
            <p:spPr bwMode="auto">
              <a:xfrm flipV="1">
                <a:off x="4239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5" name="Line 1667"/>
              <p:cNvSpPr>
                <a:spLocks noChangeShapeType="1"/>
              </p:cNvSpPr>
              <p:nvPr/>
            </p:nvSpPr>
            <p:spPr bwMode="auto">
              <a:xfrm flipV="1">
                <a:off x="4239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6" name="Line 1668"/>
              <p:cNvSpPr>
                <a:spLocks noChangeShapeType="1"/>
              </p:cNvSpPr>
              <p:nvPr/>
            </p:nvSpPr>
            <p:spPr bwMode="auto">
              <a:xfrm flipV="1">
                <a:off x="4239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7" name="Line 1669"/>
              <p:cNvSpPr>
                <a:spLocks noChangeShapeType="1"/>
              </p:cNvSpPr>
              <p:nvPr/>
            </p:nvSpPr>
            <p:spPr bwMode="auto">
              <a:xfrm flipV="1">
                <a:off x="4239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8" name="Line 1670"/>
              <p:cNvSpPr>
                <a:spLocks noChangeShapeType="1"/>
              </p:cNvSpPr>
              <p:nvPr/>
            </p:nvSpPr>
            <p:spPr bwMode="auto">
              <a:xfrm flipV="1">
                <a:off x="4239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9" name="Line 1671"/>
              <p:cNvSpPr>
                <a:spLocks noChangeShapeType="1"/>
              </p:cNvSpPr>
              <p:nvPr/>
            </p:nvSpPr>
            <p:spPr bwMode="auto">
              <a:xfrm flipV="1">
                <a:off x="4239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0" name="Line 1672"/>
              <p:cNvSpPr>
                <a:spLocks noChangeShapeType="1"/>
              </p:cNvSpPr>
              <p:nvPr/>
            </p:nvSpPr>
            <p:spPr bwMode="auto">
              <a:xfrm flipV="1">
                <a:off x="4239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1" name="Line 1673"/>
              <p:cNvSpPr>
                <a:spLocks noChangeShapeType="1"/>
              </p:cNvSpPr>
              <p:nvPr/>
            </p:nvSpPr>
            <p:spPr bwMode="auto">
              <a:xfrm flipV="1">
                <a:off x="4239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2" name="Line 1674"/>
              <p:cNvSpPr>
                <a:spLocks noChangeShapeType="1"/>
              </p:cNvSpPr>
              <p:nvPr/>
            </p:nvSpPr>
            <p:spPr bwMode="auto">
              <a:xfrm flipV="1">
                <a:off x="4239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3" name="Line 1675"/>
              <p:cNvSpPr>
                <a:spLocks noChangeShapeType="1"/>
              </p:cNvSpPr>
              <p:nvPr/>
            </p:nvSpPr>
            <p:spPr bwMode="auto">
              <a:xfrm flipV="1">
                <a:off x="4239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4" name="Line 1676"/>
              <p:cNvSpPr>
                <a:spLocks noChangeShapeType="1"/>
              </p:cNvSpPr>
              <p:nvPr/>
            </p:nvSpPr>
            <p:spPr bwMode="auto">
              <a:xfrm flipV="1">
                <a:off x="4239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5" name="Line 1677"/>
              <p:cNvSpPr>
                <a:spLocks noChangeShapeType="1"/>
              </p:cNvSpPr>
              <p:nvPr/>
            </p:nvSpPr>
            <p:spPr bwMode="auto">
              <a:xfrm flipV="1">
                <a:off x="4239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6" name="Line 1678"/>
              <p:cNvSpPr>
                <a:spLocks noChangeShapeType="1"/>
              </p:cNvSpPr>
              <p:nvPr/>
            </p:nvSpPr>
            <p:spPr bwMode="auto">
              <a:xfrm flipV="1">
                <a:off x="4239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7" name="Line 1679"/>
              <p:cNvSpPr>
                <a:spLocks noChangeShapeType="1"/>
              </p:cNvSpPr>
              <p:nvPr/>
            </p:nvSpPr>
            <p:spPr bwMode="auto">
              <a:xfrm>
                <a:off x="4239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8" name="Line 1680"/>
              <p:cNvSpPr>
                <a:spLocks noChangeShapeType="1"/>
              </p:cNvSpPr>
              <p:nvPr/>
            </p:nvSpPr>
            <p:spPr bwMode="auto">
              <a:xfrm flipV="1">
                <a:off x="4246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9" name="Line 1681"/>
              <p:cNvSpPr>
                <a:spLocks noChangeShapeType="1"/>
              </p:cNvSpPr>
              <p:nvPr/>
            </p:nvSpPr>
            <p:spPr bwMode="auto">
              <a:xfrm flipV="1">
                <a:off x="4246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0" name="Line 1682"/>
              <p:cNvSpPr>
                <a:spLocks noChangeShapeType="1"/>
              </p:cNvSpPr>
              <p:nvPr/>
            </p:nvSpPr>
            <p:spPr bwMode="auto">
              <a:xfrm flipV="1">
                <a:off x="4246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1" name="Line 1683"/>
              <p:cNvSpPr>
                <a:spLocks noChangeShapeType="1"/>
              </p:cNvSpPr>
              <p:nvPr/>
            </p:nvSpPr>
            <p:spPr bwMode="auto">
              <a:xfrm flipV="1">
                <a:off x="4246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2" name="Line 1684"/>
              <p:cNvSpPr>
                <a:spLocks noChangeShapeType="1"/>
              </p:cNvSpPr>
              <p:nvPr/>
            </p:nvSpPr>
            <p:spPr bwMode="auto">
              <a:xfrm flipV="1">
                <a:off x="4246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3" name="Line 1685"/>
              <p:cNvSpPr>
                <a:spLocks noChangeShapeType="1"/>
              </p:cNvSpPr>
              <p:nvPr/>
            </p:nvSpPr>
            <p:spPr bwMode="auto">
              <a:xfrm flipV="1">
                <a:off x="4246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4" name="Line 1686"/>
              <p:cNvSpPr>
                <a:spLocks noChangeShapeType="1"/>
              </p:cNvSpPr>
              <p:nvPr/>
            </p:nvSpPr>
            <p:spPr bwMode="auto">
              <a:xfrm flipV="1">
                <a:off x="4246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5" name="Line 1687"/>
              <p:cNvSpPr>
                <a:spLocks noChangeShapeType="1"/>
              </p:cNvSpPr>
              <p:nvPr/>
            </p:nvSpPr>
            <p:spPr bwMode="auto">
              <a:xfrm flipV="1">
                <a:off x="4246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6" name="Line 1688"/>
              <p:cNvSpPr>
                <a:spLocks noChangeShapeType="1"/>
              </p:cNvSpPr>
              <p:nvPr/>
            </p:nvSpPr>
            <p:spPr bwMode="auto">
              <a:xfrm flipV="1">
                <a:off x="4246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7" name="Line 1689"/>
              <p:cNvSpPr>
                <a:spLocks noChangeShapeType="1"/>
              </p:cNvSpPr>
              <p:nvPr/>
            </p:nvSpPr>
            <p:spPr bwMode="auto">
              <a:xfrm flipV="1">
                <a:off x="4246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8" name="Line 1690"/>
              <p:cNvSpPr>
                <a:spLocks noChangeShapeType="1"/>
              </p:cNvSpPr>
              <p:nvPr/>
            </p:nvSpPr>
            <p:spPr bwMode="auto">
              <a:xfrm flipV="1">
                <a:off x="4246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9" name="Line 1691"/>
              <p:cNvSpPr>
                <a:spLocks noChangeShapeType="1"/>
              </p:cNvSpPr>
              <p:nvPr/>
            </p:nvSpPr>
            <p:spPr bwMode="auto">
              <a:xfrm flipV="1">
                <a:off x="4246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0" name="Line 1692"/>
              <p:cNvSpPr>
                <a:spLocks noChangeShapeType="1"/>
              </p:cNvSpPr>
              <p:nvPr/>
            </p:nvSpPr>
            <p:spPr bwMode="auto">
              <a:xfrm flipV="1">
                <a:off x="4246" y="204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1" name="Line 1693"/>
              <p:cNvSpPr>
                <a:spLocks noChangeShapeType="1"/>
              </p:cNvSpPr>
              <p:nvPr/>
            </p:nvSpPr>
            <p:spPr bwMode="auto">
              <a:xfrm flipV="1">
                <a:off x="4246" y="203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2" name="Line 1694"/>
              <p:cNvSpPr>
                <a:spLocks noChangeShapeType="1"/>
              </p:cNvSpPr>
              <p:nvPr/>
            </p:nvSpPr>
            <p:spPr bwMode="auto">
              <a:xfrm flipV="1">
                <a:off x="4246" y="203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3" name="Line 1695"/>
              <p:cNvSpPr>
                <a:spLocks noChangeShapeType="1"/>
              </p:cNvSpPr>
              <p:nvPr/>
            </p:nvSpPr>
            <p:spPr bwMode="auto">
              <a:xfrm flipV="1">
                <a:off x="4246" y="202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4" name="Line 1696"/>
              <p:cNvSpPr>
                <a:spLocks noChangeShapeType="1"/>
              </p:cNvSpPr>
              <p:nvPr/>
            </p:nvSpPr>
            <p:spPr bwMode="auto">
              <a:xfrm flipV="1">
                <a:off x="4246" y="201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5" name="Line 1697"/>
              <p:cNvSpPr>
                <a:spLocks noChangeShapeType="1"/>
              </p:cNvSpPr>
              <p:nvPr/>
            </p:nvSpPr>
            <p:spPr bwMode="auto">
              <a:xfrm flipV="1">
                <a:off x="4246" y="201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6" name="Line 1698"/>
              <p:cNvSpPr>
                <a:spLocks noChangeShapeType="1"/>
              </p:cNvSpPr>
              <p:nvPr/>
            </p:nvSpPr>
            <p:spPr bwMode="auto">
              <a:xfrm flipV="1">
                <a:off x="4246" y="200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7" name="Line 1699"/>
              <p:cNvSpPr>
                <a:spLocks noChangeShapeType="1"/>
              </p:cNvSpPr>
              <p:nvPr/>
            </p:nvSpPr>
            <p:spPr bwMode="auto">
              <a:xfrm flipV="1">
                <a:off x="4246" y="1997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8" name="Line 1700"/>
              <p:cNvSpPr>
                <a:spLocks noChangeShapeType="1"/>
              </p:cNvSpPr>
              <p:nvPr/>
            </p:nvSpPr>
            <p:spPr bwMode="auto">
              <a:xfrm flipV="1">
                <a:off x="4246" y="1990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9" name="Line 1701"/>
              <p:cNvSpPr>
                <a:spLocks noChangeShapeType="1"/>
              </p:cNvSpPr>
              <p:nvPr/>
            </p:nvSpPr>
            <p:spPr bwMode="auto">
              <a:xfrm flipV="1">
                <a:off x="4246" y="1984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0" name="Line 1702"/>
              <p:cNvSpPr>
                <a:spLocks noChangeShapeType="1"/>
              </p:cNvSpPr>
              <p:nvPr/>
            </p:nvSpPr>
            <p:spPr bwMode="auto">
              <a:xfrm>
                <a:off x="4246" y="1982"/>
                <a:ext cx="0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1" name="Line 1703"/>
              <p:cNvSpPr>
                <a:spLocks noChangeShapeType="1"/>
              </p:cNvSpPr>
              <p:nvPr/>
            </p:nvSpPr>
            <p:spPr bwMode="auto">
              <a:xfrm flipV="1">
                <a:off x="4252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2" name="Line 1704"/>
              <p:cNvSpPr>
                <a:spLocks noChangeShapeType="1"/>
              </p:cNvSpPr>
              <p:nvPr/>
            </p:nvSpPr>
            <p:spPr bwMode="auto">
              <a:xfrm flipV="1">
                <a:off x="4252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3" name="Line 1705"/>
              <p:cNvSpPr>
                <a:spLocks noChangeShapeType="1"/>
              </p:cNvSpPr>
              <p:nvPr/>
            </p:nvSpPr>
            <p:spPr bwMode="auto">
              <a:xfrm flipV="1">
                <a:off x="4252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4" name="Line 1706"/>
              <p:cNvSpPr>
                <a:spLocks noChangeShapeType="1"/>
              </p:cNvSpPr>
              <p:nvPr/>
            </p:nvSpPr>
            <p:spPr bwMode="auto">
              <a:xfrm flipV="1">
                <a:off x="4252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5" name="Line 1707"/>
              <p:cNvSpPr>
                <a:spLocks noChangeShapeType="1"/>
              </p:cNvSpPr>
              <p:nvPr/>
            </p:nvSpPr>
            <p:spPr bwMode="auto">
              <a:xfrm flipV="1">
                <a:off x="4252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6" name="Line 1708"/>
              <p:cNvSpPr>
                <a:spLocks noChangeShapeType="1"/>
              </p:cNvSpPr>
              <p:nvPr/>
            </p:nvSpPr>
            <p:spPr bwMode="auto">
              <a:xfrm flipV="1">
                <a:off x="4252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7" name="Line 1709"/>
              <p:cNvSpPr>
                <a:spLocks noChangeShapeType="1"/>
              </p:cNvSpPr>
              <p:nvPr/>
            </p:nvSpPr>
            <p:spPr bwMode="auto">
              <a:xfrm flipV="1">
                <a:off x="4252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8" name="Line 1710"/>
              <p:cNvSpPr>
                <a:spLocks noChangeShapeType="1"/>
              </p:cNvSpPr>
              <p:nvPr/>
            </p:nvSpPr>
            <p:spPr bwMode="auto">
              <a:xfrm flipV="1">
                <a:off x="4252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9" name="Line 1711"/>
              <p:cNvSpPr>
                <a:spLocks noChangeShapeType="1"/>
              </p:cNvSpPr>
              <p:nvPr/>
            </p:nvSpPr>
            <p:spPr bwMode="auto">
              <a:xfrm flipV="1">
                <a:off x="4252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0" name="Line 1712"/>
              <p:cNvSpPr>
                <a:spLocks noChangeShapeType="1"/>
              </p:cNvSpPr>
              <p:nvPr/>
            </p:nvSpPr>
            <p:spPr bwMode="auto">
              <a:xfrm flipV="1">
                <a:off x="4252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1" name="Line 1713"/>
              <p:cNvSpPr>
                <a:spLocks noChangeShapeType="1"/>
              </p:cNvSpPr>
              <p:nvPr/>
            </p:nvSpPr>
            <p:spPr bwMode="auto">
              <a:xfrm flipV="1">
                <a:off x="4252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2" name="Line 1714"/>
              <p:cNvSpPr>
                <a:spLocks noChangeShapeType="1"/>
              </p:cNvSpPr>
              <p:nvPr/>
            </p:nvSpPr>
            <p:spPr bwMode="auto">
              <a:xfrm flipV="1">
                <a:off x="4252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3" name="Line 1715"/>
              <p:cNvSpPr>
                <a:spLocks noChangeShapeType="1"/>
              </p:cNvSpPr>
              <p:nvPr/>
            </p:nvSpPr>
            <p:spPr bwMode="auto">
              <a:xfrm flipV="1">
                <a:off x="425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4" name="Line 1716"/>
              <p:cNvSpPr>
                <a:spLocks noChangeShapeType="1"/>
              </p:cNvSpPr>
              <p:nvPr/>
            </p:nvSpPr>
            <p:spPr bwMode="auto">
              <a:xfrm flipV="1">
                <a:off x="4259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5" name="Line 1717"/>
              <p:cNvSpPr>
                <a:spLocks noChangeShapeType="1"/>
              </p:cNvSpPr>
              <p:nvPr/>
            </p:nvSpPr>
            <p:spPr bwMode="auto">
              <a:xfrm flipV="1">
                <a:off x="4259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6" name="Line 1718"/>
              <p:cNvSpPr>
                <a:spLocks noChangeShapeType="1"/>
              </p:cNvSpPr>
              <p:nvPr/>
            </p:nvSpPr>
            <p:spPr bwMode="auto">
              <a:xfrm flipV="1">
                <a:off x="4259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7" name="Line 1719"/>
              <p:cNvSpPr>
                <a:spLocks noChangeShapeType="1"/>
              </p:cNvSpPr>
              <p:nvPr/>
            </p:nvSpPr>
            <p:spPr bwMode="auto">
              <a:xfrm flipV="1">
                <a:off x="4259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8" name="Line 1720"/>
              <p:cNvSpPr>
                <a:spLocks noChangeShapeType="1"/>
              </p:cNvSpPr>
              <p:nvPr/>
            </p:nvSpPr>
            <p:spPr bwMode="auto">
              <a:xfrm flipV="1">
                <a:off x="4259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39" name="Line 1721"/>
              <p:cNvSpPr>
                <a:spLocks noChangeShapeType="1"/>
              </p:cNvSpPr>
              <p:nvPr/>
            </p:nvSpPr>
            <p:spPr bwMode="auto">
              <a:xfrm flipV="1">
                <a:off x="4259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0" name="Line 1722"/>
              <p:cNvSpPr>
                <a:spLocks noChangeShapeType="1"/>
              </p:cNvSpPr>
              <p:nvPr/>
            </p:nvSpPr>
            <p:spPr bwMode="auto">
              <a:xfrm flipV="1">
                <a:off x="4259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1" name="Line 1723"/>
              <p:cNvSpPr>
                <a:spLocks noChangeShapeType="1"/>
              </p:cNvSpPr>
              <p:nvPr/>
            </p:nvSpPr>
            <p:spPr bwMode="auto">
              <a:xfrm flipV="1">
                <a:off x="4259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2" name="Line 1724"/>
              <p:cNvSpPr>
                <a:spLocks noChangeShapeType="1"/>
              </p:cNvSpPr>
              <p:nvPr/>
            </p:nvSpPr>
            <p:spPr bwMode="auto">
              <a:xfrm flipV="1">
                <a:off x="4259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3" name="Line 1725"/>
              <p:cNvSpPr>
                <a:spLocks noChangeShapeType="1"/>
              </p:cNvSpPr>
              <p:nvPr/>
            </p:nvSpPr>
            <p:spPr bwMode="auto">
              <a:xfrm flipV="1">
                <a:off x="4259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4" name="Line 1726"/>
              <p:cNvSpPr>
                <a:spLocks noChangeShapeType="1"/>
              </p:cNvSpPr>
              <p:nvPr/>
            </p:nvSpPr>
            <p:spPr bwMode="auto">
              <a:xfrm flipV="1">
                <a:off x="4259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5" name="Line 1727"/>
              <p:cNvSpPr>
                <a:spLocks noChangeShapeType="1"/>
              </p:cNvSpPr>
              <p:nvPr/>
            </p:nvSpPr>
            <p:spPr bwMode="auto">
              <a:xfrm flipV="1">
                <a:off x="4259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6" name="Line 1728"/>
              <p:cNvSpPr>
                <a:spLocks noChangeShapeType="1"/>
              </p:cNvSpPr>
              <p:nvPr/>
            </p:nvSpPr>
            <p:spPr bwMode="auto">
              <a:xfrm flipV="1">
                <a:off x="4259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7" name="Line 1729"/>
              <p:cNvSpPr>
                <a:spLocks noChangeShapeType="1"/>
              </p:cNvSpPr>
              <p:nvPr/>
            </p:nvSpPr>
            <p:spPr bwMode="auto">
              <a:xfrm flipV="1">
                <a:off x="4265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8" name="Line 1730"/>
              <p:cNvSpPr>
                <a:spLocks noChangeShapeType="1"/>
              </p:cNvSpPr>
              <p:nvPr/>
            </p:nvSpPr>
            <p:spPr bwMode="auto">
              <a:xfrm flipV="1">
                <a:off x="4265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49" name="Line 1731"/>
              <p:cNvSpPr>
                <a:spLocks noChangeShapeType="1"/>
              </p:cNvSpPr>
              <p:nvPr/>
            </p:nvSpPr>
            <p:spPr bwMode="auto">
              <a:xfrm flipV="1">
                <a:off x="4265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0" name="Line 1732"/>
              <p:cNvSpPr>
                <a:spLocks noChangeShapeType="1"/>
              </p:cNvSpPr>
              <p:nvPr/>
            </p:nvSpPr>
            <p:spPr bwMode="auto">
              <a:xfrm flipV="1">
                <a:off x="4265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1" name="Line 1733"/>
              <p:cNvSpPr>
                <a:spLocks noChangeShapeType="1"/>
              </p:cNvSpPr>
              <p:nvPr/>
            </p:nvSpPr>
            <p:spPr bwMode="auto">
              <a:xfrm flipV="1">
                <a:off x="4265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2" name="Line 1734"/>
              <p:cNvSpPr>
                <a:spLocks noChangeShapeType="1"/>
              </p:cNvSpPr>
              <p:nvPr/>
            </p:nvSpPr>
            <p:spPr bwMode="auto">
              <a:xfrm flipV="1">
                <a:off x="4265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3" name="Line 1735"/>
              <p:cNvSpPr>
                <a:spLocks noChangeShapeType="1"/>
              </p:cNvSpPr>
              <p:nvPr/>
            </p:nvSpPr>
            <p:spPr bwMode="auto">
              <a:xfrm flipV="1">
                <a:off x="4265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4" name="Line 1736"/>
              <p:cNvSpPr>
                <a:spLocks noChangeShapeType="1"/>
              </p:cNvSpPr>
              <p:nvPr/>
            </p:nvSpPr>
            <p:spPr bwMode="auto">
              <a:xfrm flipV="1">
                <a:off x="4265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5" name="Line 1737"/>
              <p:cNvSpPr>
                <a:spLocks noChangeShapeType="1"/>
              </p:cNvSpPr>
              <p:nvPr/>
            </p:nvSpPr>
            <p:spPr bwMode="auto">
              <a:xfrm flipV="1">
                <a:off x="4265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6" name="Line 1738"/>
              <p:cNvSpPr>
                <a:spLocks noChangeShapeType="1"/>
              </p:cNvSpPr>
              <p:nvPr/>
            </p:nvSpPr>
            <p:spPr bwMode="auto">
              <a:xfrm flipV="1">
                <a:off x="4265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7" name="Line 1739"/>
              <p:cNvSpPr>
                <a:spLocks noChangeShapeType="1"/>
              </p:cNvSpPr>
              <p:nvPr/>
            </p:nvSpPr>
            <p:spPr bwMode="auto">
              <a:xfrm flipV="1">
                <a:off x="4265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8" name="Line 1740"/>
              <p:cNvSpPr>
                <a:spLocks noChangeShapeType="1"/>
              </p:cNvSpPr>
              <p:nvPr/>
            </p:nvSpPr>
            <p:spPr bwMode="auto">
              <a:xfrm flipV="1">
                <a:off x="4265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59" name="Line 1741"/>
              <p:cNvSpPr>
                <a:spLocks noChangeShapeType="1"/>
              </p:cNvSpPr>
              <p:nvPr/>
            </p:nvSpPr>
            <p:spPr bwMode="auto">
              <a:xfrm flipV="1">
                <a:off x="4265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0" name="Line 1742"/>
              <p:cNvSpPr>
                <a:spLocks noChangeShapeType="1"/>
              </p:cNvSpPr>
              <p:nvPr/>
            </p:nvSpPr>
            <p:spPr bwMode="auto">
              <a:xfrm flipV="1">
                <a:off x="4272" y="212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1" name="Line 1743"/>
              <p:cNvSpPr>
                <a:spLocks noChangeShapeType="1"/>
              </p:cNvSpPr>
              <p:nvPr/>
            </p:nvSpPr>
            <p:spPr bwMode="auto">
              <a:xfrm flipV="1">
                <a:off x="4272" y="2115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2" name="Line 1744"/>
              <p:cNvSpPr>
                <a:spLocks noChangeShapeType="1"/>
              </p:cNvSpPr>
              <p:nvPr/>
            </p:nvSpPr>
            <p:spPr bwMode="auto">
              <a:xfrm flipV="1">
                <a:off x="4272" y="210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3" name="Line 1745"/>
              <p:cNvSpPr>
                <a:spLocks noChangeShapeType="1"/>
              </p:cNvSpPr>
              <p:nvPr/>
            </p:nvSpPr>
            <p:spPr bwMode="auto">
              <a:xfrm flipV="1">
                <a:off x="4272" y="2102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4" name="Line 1746"/>
              <p:cNvSpPr>
                <a:spLocks noChangeShapeType="1"/>
              </p:cNvSpPr>
              <p:nvPr/>
            </p:nvSpPr>
            <p:spPr bwMode="auto">
              <a:xfrm flipV="1">
                <a:off x="4272" y="2096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5" name="Line 1747"/>
              <p:cNvSpPr>
                <a:spLocks noChangeShapeType="1"/>
              </p:cNvSpPr>
              <p:nvPr/>
            </p:nvSpPr>
            <p:spPr bwMode="auto">
              <a:xfrm flipV="1">
                <a:off x="4272" y="208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6" name="Line 1748"/>
              <p:cNvSpPr>
                <a:spLocks noChangeShapeType="1"/>
              </p:cNvSpPr>
              <p:nvPr/>
            </p:nvSpPr>
            <p:spPr bwMode="auto">
              <a:xfrm flipV="1">
                <a:off x="4272" y="2083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7" name="Line 1749"/>
              <p:cNvSpPr>
                <a:spLocks noChangeShapeType="1"/>
              </p:cNvSpPr>
              <p:nvPr/>
            </p:nvSpPr>
            <p:spPr bwMode="auto">
              <a:xfrm flipV="1">
                <a:off x="4272" y="207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8" name="Line 1750"/>
              <p:cNvSpPr>
                <a:spLocks noChangeShapeType="1"/>
              </p:cNvSpPr>
              <p:nvPr/>
            </p:nvSpPr>
            <p:spPr bwMode="auto">
              <a:xfrm flipV="1">
                <a:off x="4272" y="2069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69" name="Line 1751"/>
              <p:cNvSpPr>
                <a:spLocks noChangeShapeType="1"/>
              </p:cNvSpPr>
              <p:nvPr/>
            </p:nvSpPr>
            <p:spPr bwMode="auto">
              <a:xfrm flipV="1">
                <a:off x="4272" y="2063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0" name="Line 1752"/>
              <p:cNvSpPr>
                <a:spLocks noChangeShapeType="1"/>
              </p:cNvSpPr>
              <p:nvPr/>
            </p:nvSpPr>
            <p:spPr bwMode="auto">
              <a:xfrm flipV="1">
                <a:off x="4272" y="2056"/>
                <a:ext cx="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1" name="Line 1753"/>
              <p:cNvSpPr>
                <a:spLocks noChangeShapeType="1"/>
              </p:cNvSpPr>
              <p:nvPr/>
            </p:nvSpPr>
            <p:spPr bwMode="auto">
              <a:xfrm flipV="1">
                <a:off x="4272" y="2050"/>
                <a:ext cx="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2" name="Line 1754"/>
              <p:cNvSpPr>
                <a:spLocks noChangeShapeType="1"/>
              </p:cNvSpPr>
              <p:nvPr/>
            </p:nvSpPr>
            <p:spPr bwMode="auto">
              <a:xfrm flipV="1">
                <a:off x="4272" y="2046"/>
                <a:ext cx="0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3" name="Freeform 1755"/>
              <p:cNvSpPr>
                <a:spLocks/>
              </p:cNvSpPr>
              <p:nvPr/>
            </p:nvSpPr>
            <p:spPr bwMode="auto">
              <a:xfrm>
                <a:off x="3433" y="2673"/>
                <a:ext cx="41" cy="32"/>
              </a:xfrm>
              <a:custGeom>
                <a:avLst/>
                <a:gdLst>
                  <a:gd name="T0" fmla="*/ 0 w 41"/>
                  <a:gd name="T1" fmla="*/ 0 h 32"/>
                  <a:gd name="T2" fmla="*/ 0 w 41"/>
                  <a:gd name="T3" fmla="*/ 32 h 32"/>
                  <a:gd name="T4" fmla="*/ 41 w 41"/>
                  <a:gd name="T5" fmla="*/ 32 h 32"/>
                  <a:gd name="T6" fmla="*/ 0 w 41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2">
                    <a:moveTo>
                      <a:pt x="0" y="0"/>
                    </a:moveTo>
                    <a:lnTo>
                      <a:pt x="0" y="32"/>
                    </a:lnTo>
                    <a:lnTo>
                      <a:pt x="41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4" name="Freeform 1756"/>
              <p:cNvSpPr>
                <a:spLocks/>
              </p:cNvSpPr>
              <p:nvPr/>
            </p:nvSpPr>
            <p:spPr bwMode="auto">
              <a:xfrm>
                <a:off x="3433" y="2673"/>
                <a:ext cx="41" cy="32"/>
              </a:xfrm>
              <a:custGeom>
                <a:avLst/>
                <a:gdLst>
                  <a:gd name="T0" fmla="*/ 0 w 41"/>
                  <a:gd name="T1" fmla="*/ 0 h 32"/>
                  <a:gd name="T2" fmla="*/ 0 w 41"/>
                  <a:gd name="T3" fmla="*/ 32 h 32"/>
                  <a:gd name="T4" fmla="*/ 41 w 41"/>
                  <a:gd name="T5" fmla="*/ 32 h 32"/>
                  <a:gd name="T6" fmla="*/ 0 w 41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2">
                    <a:moveTo>
                      <a:pt x="0" y="0"/>
                    </a:moveTo>
                    <a:lnTo>
                      <a:pt x="0" y="32"/>
                    </a:lnTo>
                    <a:lnTo>
                      <a:pt x="41" y="3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5" name="Freeform 1757"/>
              <p:cNvSpPr>
                <a:spLocks/>
              </p:cNvSpPr>
              <p:nvPr/>
            </p:nvSpPr>
            <p:spPr bwMode="auto">
              <a:xfrm>
                <a:off x="3433" y="2673"/>
                <a:ext cx="41" cy="32"/>
              </a:xfrm>
              <a:custGeom>
                <a:avLst/>
                <a:gdLst>
                  <a:gd name="T0" fmla="*/ 0 w 41"/>
                  <a:gd name="T1" fmla="*/ 0 h 32"/>
                  <a:gd name="T2" fmla="*/ 41 w 41"/>
                  <a:gd name="T3" fmla="*/ 0 h 32"/>
                  <a:gd name="T4" fmla="*/ 41 w 41"/>
                  <a:gd name="T5" fmla="*/ 32 h 32"/>
                  <a:gd name="T6" fmla="*/ 0 w 41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2">
                    <a:moveTo>
                      <a:pt x="0" y="0"/>
                    </a:moveTo>
                    <a:lnTo>
                      <a:pt x="41" y="0"/>
                    </a:lnTo>
                    <a:lnTo>
                      <a:pt x="41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6" name="Freeform 1758"/>
              <p:cNvSpPr>
                <a:spLocks/>
              </p:cNvSpPr>
              <p:nvPr/>
            </p:nvSpPr>
            <p:spPr bwMode="auto">
              <a:xfrm>
                <a:off x="3433" y="2673"/>
                <a:ext cx="41" cy="32"/>
              </a:xfrm>
              <a:custGeom>
                <a:avLst/>
                <a:gdLst>
                  <a:gd name="T0" fmla="*/ 0 w 41"/>
                  <a:gd name="T1" fmla="*/ 0 h 32"/>
                  <a:gd name="T2" fmla="*/ 41 w 41"/>
                  <a:gd name="T3" fmla="*/ 0 h 32"/>
                  <a:gd name="T4" fmla="*/ 41 w 41"/>
                  <a:gd name="T5" fmla="*/ 32 h 32"/>
                  <a:gd name="T6" fmla="*/ 0 w 41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2">
                    <a:moveTo>
                      <a:pt x="0" y="0"/>
                    </a:moveTo>
                    <a:lnTo>
                      <a:pt x="41" y="0"/>
                    </a:lnTo>
                    <a:lnTo>
                      <a:pt x="41" y="3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7" name="Freeform 1759"/>
              <p:cNvSpPr>
                <a:spLocks/>
              </p:cNvSpPr>
              <p:nvPr/>
            </p:nvSpPr>
            <p:spPr bwMode="auto">
              <a:xfrm>
                <a:off x="3226" y="2705"/>
                <a:ext cx="259" cy="3"/>
              </a:xfrm>
              <a:custGeom>
                <a:avLst/>
                <a:gdLst>
                  <a:gd name="T0" fmla="*/ 0 w 259"/>
                  <a:gd name="T1" fmla="*/ 0 h 3"/>
                  <a:gd name="T2" fmla="*/ 2 w 259"/>
                  <a:gd name="T3" fmla="*/ 3 h 3"/>
                  <a:gd name="T4" fmla="*/ 259 w 259"/>
                  <a:gd name="T5" fmla="*/ 3 h 3"/>
                  <a:gd name="T6" fmla="*/ 0 w 25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9" h="3">
                    <a:moveTo>
                      <a:pt x="0" y="0"/>
                    </a:moveTo>
                    <a:lnTo>
                      <a:pt x="2" y="3"/>
                    </a:lnTo>
                    <a:lnTo>
                      <a:pt x="259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8" name="Freeform 1760"/>
              <p:cNvSpPr>
                <a:spLocks/>
              </p:cNvSpPr>
              <p:nvPr/>
            </p:nvSpPr>
            <p:spPr bwMode="auto">
              <a:xfrm>
                <a:off x="3226" y="2705"/>
                <a:ext cx="259" cy="3"/>
              </a:xfrm>
              <a:custGeom>
                <a:avLst/>
                <a:gdLst>
                  <a:gd name="T0" fmla="*/ 0 w 259"/>
                  <a:gd name="T1" fmla="*/ 0 h 3"/>
                  <a:gd name="T2" fmla="*/ 2 w 259"/>
                  <a:gd name="T3" fmla="*/ 3 h 3"/>
                  <a:gd name="T4" fmla="*/ 259 w 259"/>
                  <a:gd name="T5" fmla="*/ 3 h 3"/>
                  <a:gd name="T6" fmla="*/ 0 w 25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9" h="3">
                    <a:moveTo>
                      <a:pt x="0" y="0"/>
                    </a:moveTo>
                    <a:lnTo>
                      <a:pt x="2" y="3"/>
                    </a:lnTo>
                    <a:lnTo>
                      <a:pt x="259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79" name="Freeform 1761"/>
              <p:cNvSpPr>
                <a:spLocks/>
              </p:cNvSpPr>
              <p:nvPr/>
            </p:nvSpPr>
            <p:spPr bwMode="auto">
              <a:xfrm>
                <a:off x="3226" y="2705"/>
                <a:ext cx="259" cy="3"/>
              </a:xfrm>
              <a:custGeom>
                <a:avLst/>
                <a:gdLst>
                  <a:gd name="T0" fmla="*/ 0 w 259"/>
                  <a:gd name="T1" fmla="*/ 0 h 3"/>
                  <a:gd name="T2" fmla="*/ 259 w 259"/>
                  <a:gd name="T3" fmla="*/ 0 h 3"/>
                  <a:gd name="T4" fmla="*/ 259 w 259"/>
                  <a:gd name="T5" fmla="*/ 3 h 3"/>
                  <a:gd name="T6" fmla="*/ 0 w 25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9" h="3">
                    <a:moveTo>
                      <a:pt x="0" y="0"/>
                    </a:moveTo>
                    <a:lnTo>
                      <a:pt x="259" y="0"/>
                    </a:lnTo>
                    <a:lnTo>
                      <a:pt x="259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0" name="Freeform 1762"/>
              <p:cNvSpPr>
                <a:spLocks/>
              </p:cNvSpPr>
              <p:nvPr/>
            </p:nvSpPr>
            <p:spPr bwMode="auto">
              <a:xfrm>
                <a:off x="3226" y="2705"/>
                <a:ext cx="259" cy="3"/>
              </a:xfrm>
              <a:custGeom>
                <a:avLst/>
                <a:gdLst>
                  <a:gd name="T0" fmla="*/ 0 w 259"/>
                  <a:gd name="T1" fmla="*/ 0 h 3"/>
                  <a:gd name="T2" fmla="*/ 259 w 259"/>
                  <a:gd name="T3" fmla="*/ 0 h 3"/>
                  <a:gd name="T4" fmla="*/ 259 w 259"/>
                  <a:gd name="T5" fmla="*/ 3 h 3"/>
                  <a:gd name="T6" fmla="*/ 0 w 25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9" h="3">
                    <a:moveTo>
                      <a:pt x="0" y="0"/>
                    </a:moveTo>
                    <a:lnTo>
                      <a:pt x="259" y="0"/>
                    </a:lnTo>
                    <a:lnTo>
                      <a:pt x="259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1" name="Freeform 1763"/>
              <p:cNvSpPr>
                <a:spLocks/>
              </p:cNvSpPr>
              <p:nvPr/>
            </p:nvSpPr>
            <p:spPr bwMode="auto">
              <a:xfrm>
                <a:off x="3410" y="2708"/>
                <a:ext cx="75" cy="36"/>
              </a:xfrm>
              <a:custGeom>
                <a:avLst/>
                <a:gdLst>
                  <a:gd name="T0" fmla="*/ 0 w 75"/>
                  <a:gd name="T1" fmla="*/ 0 h 36"/>
                  <a:gd name="T2" fmla="*/ 0 w 75"/>
                  <a:gd name="T3" fmla="*/ 36 h 36"/>
                  <a:gd name="T4" fmla="*/ 75 w 75"/>
                  <a:gd name="T5" fmla="*/ 36 h 36"/>
                  <a:gd name="T6" fmla="*/ 0 w 75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6">
                    <a:moveTo>
                      <a:pt x="0" y="0"/>
                    </a:moveTo>
                    <a:lnTo>
                      <a:pt x="0" y="36"/>
                    </a:lnTo>
                    <a:lnTo>
                      <a:pt x="75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2" name="Freeform 1764"/>
              <p:cNvSpPr>
                <a:spLocks/>
              </p:cNvSpPr>
              <p:nvPr/>
            </p:nvSpPr>
            <p:spPr bwMode="auto">
              <a:xfrm>
                <a:off x="3410" y="2708"/>
                <a:ext cx="75" cy="36"/>
              </a:xfrm>
              <a:custGeom>
                <a:avLst/>
                <a:gdLst>
                  <a:gd name="T0" fmla="*/ 0 w 75"/>
                  <a:gd name="T1" fmla="*/ 0 h 36"/>
                  <a:gd name="T2" fmla="*/ 0 w 75"/>
                  <a:gd name="T3" fmla="*/ 36 h 36"/>
                  <a:gd name="T4" fmla="*/ 75 w 75"/>
                  <a:gd name="T5" fmla="*/ 36 h 36"/>
                  <a:gd name="T6" fmla="*/ 0 w 75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6">
                    <a:moveTo>
                      <a:pt x="0" y="0"/>
                    </a:moveTo>
                    <a:lnTo>
                      <a:pt x="0" y="36"/>
                    </a:lnTo>
                    <a:lnTo>
                      <a:pt x="75" y="3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3" name="Freeform 1765"/>
              <p:cNvSpPr>
                <a:spLocks/>
              </p:cNvSpPr>
              <p:nvPr/>
            </p:nvSpPr>
            <p:spPr bwMode="auto">
              <a:xfrm>
                <a:off x="3410" y="2708"/>
                <a:ext cx="75" cy="36"/>
              </a:xfrm>
              <a:custGeom>
                <a:avLst/>
                <a:gdLst>
                  <a:gd name="T0" fmla="*/ 0 w 75"/>
                  <a:gd name="T1" fmla="*/ 0 h 36"/>
                  <a:gd name="T2" fmla="*/ 75 w 75"/>
                  <a:gd name="T3" fmla="*/ 0 h 36"/>
                  <a:gd name="T4" fmla="*/ 75 w 75"/>
                  <a:gd name="T5" fmla="*/ 36 h 36"/>
                  <a:gd name="T6" fmla="*/ 0 w 75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6">
                    <a:moveTo>
                      <a:pt x="0" y="0"/>
                    </a:moveTo>
                    <a:lnTo>
                      <a:pt x="75" y="0"/>
                    </a:lnTo>
                    <a:lnTo>
                      <a:pt x="75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4" name="Freeform 1766"/>
              <p:cNvSpPr>
                <a:spLocks/>
              </p:cNvSpPr>
              <p:nvPr/>
            </p:nvSpPr>
            <p:spPr bwMode="auto">
              <a:xfrm>
                <a:off x="3410" y="2708"/>
                <a:ext cx="75" cy="36"/>
              </a:xfrm>
              <a:custGeom>
                <a:avLst/>
                <a:gdLst>
                  <a:gd name="T0" fmla="*/ 0 w 75"/>
                  <a:gd name="T1" fmla="*/ 0 h 36"/>
                  <a:gd name="T2" fmla="*/ 75 w 75"/>
                  <a:gd name="T3" fmla="*/ 0 h 36"/>
                  <a:gd name="T4" fmla="*/ 75 w 75"/>
                  <a:gd name="T5" fmla="*/ 36 h 36"/>
                  <a:gd name="T6" fmla="*/ 0 w 75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6">
                    <a:moveTo>
                      <a:pt x="0" y="0"/>
                    </a:moveTo>
                    <a:lnTo>
                      <a:pt x="75" y="0"/>
                    </a:lnTo>
                    <a:lnTo>
                      <a:pt x="75" y="3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5" name="Freeform 1767"/>
              <p:cNvSpPr>
                <a:spLocks/>
              </p:cNvSpPr>
              <p:nvPr/>
            </p:nvSpPr>
            <p:spPr bwMode="auto">
              <a:xfrm>
                <a:off x="3228" y="2708"/>
                <a:ext cx="74" cy="36"/>
              </a:xfrm>
              <a:custGeom>
                <a:avLst/>
                <a:gdLst>
                  <a:gd name="T0" fmla="*/ 0 w 74"/>
                  <a:gd name="T1" fmla="*/ 0 h 36"/>
                  <a:gd name="T2" fmla="*/ 30 w 74"/>
                  <a:gd name="T3" fmla="*/ 36 h 36"/>
                  <a:gd name="T4" fmla="*/ 74 w 74"/>
                  <a:gd name="T5" fmla="*/ 36 h 36"/>
                  <a:gd name="T6" fmla="*/ 0 w 7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36">
                    <a:moveTo>
                      <a:pt x="0" y="0"/>
                    </a:moveTo>
                    <a:lnTo>
                      <a:pt x="30" y="36"/>
                    </a:lnTo>
                    <a:lnTo>
                      <a:pt x="74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6" name="Freeform 1768"/>
              <p:cNvSpPr>
                <a:spLocks/>
              </p:cNvSpPr>
              <p:nvPr/>
            </p:nvSpPr>
            <p:spPr bwMode="auto">
              <a:xfrm>
                <a:off x="3228" y="2708"/>
                <a:ext cx="74" cy="36"/>
              </a:xfrm>
              <a:custGeom>
                <a:avLst/>
                <a:gdLst>
                  <a:gd name="T0" fmla="*/ 0 w 74"/>
                  <a:gd name="T1" fmla="*/ 0 h 36"/>
                  <a:gd name="T2" fmla="*/ 30 w 74"/>
                  <a:gd name="T3" fmla="*/ 36 h 36"/>
                  <a:gd name="T4" fmla="*/ 74 w 74"/>
                  <a:gd name="T5" fmla="*/ 36 h 36"/>
                  <a:gd name="T6" fmla="*/ 0 w 7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36">
                    <a:moveTo>
                      <a:pt x="0" y="0"/>
                    </a:moveTo>
                    <a:lnTo>
                      <a:pt x="30" y="36"/>
                    </a:lnTo>
                    <a:lnTo>
                      <a:pt x="74" y="3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7" name="Freeform 1769"/>
              <p:cNvSpPr>
                <a:spLocks/>
              </p:cNvSpPr>
              <p:nvPr/>
            </p:nvSpPr>
            <p:spPr bwMode="auto">
              <a:xfrm>
                <a:off x="3228" y="2708"/>
                <a:ext cx="74" cy="36"/>
              </a:xfrm>
              <a:custGeom>
                <a:avLst/>
                <a:gdLst>
                  <a:gd name="T0" fmla="*/ 0 w 74"/>
                  <a:gd name="T1" fmla="*/ 0 h 36"/>
                  <a:gd name="T2" fmla="*/ 74 w 74"/>
                  <a:gd name="T3" fmla="*/ 0 h 36"/>
                  <a:gd name="T4" fmla="*/ 74 w 74"/>
                  <a:gd name="T5" fmla="*/ 36 h 36"/>
                  <a:gd name="T6" fmla="*/ 0 w 7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36">
                    <a:moveTo>
                      <a:pt x="0" y="0"/>
                    </a:moveTo>
                    <a:lnTo>
                      <a:pt x="74" y="0"/>
                    </a:lnTo>
                    <a:lnTo>
                      <a:pt x="74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8" name="Freeform 1770"/>
              <p:cNvSpPr>
                <a:spLocks/>
              </p:cNvSpPr>
              <p:nvPr/>
            </p:nvSpPr>
            <p:spPr bwMode="auto">
              <a:xfrm>
                <a:off x="3228" y="2708"/>
                <a:ext cx="74" cy="36"/>
              </a:xfrm>
              <a:custGeom>
                <a:avLst/>
                <a:gdLst>
                  <a:gd name="T0" fmla="*/ 0 w 74"/>
                  <a:gd name="T1" fmla="*/ 0 h 36"/>
                  <a:gd name="T2" fmla="*/ 74 w 74"/>
                  <a:gd name="T3" fmla="*/ 0 h 36"/>
                  <a:gd name="T4" fmla="*/ 74 w 74"/>
                  <a:gd name="T5" fmla="*/ 36 h 36"/>
                  <a:gd name="T6" fmla="*/ 0 w 7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36">
                    <a:moveTo>
                      <a:pt x="0" y="0"/>
                    </a:moveTo>
                    <a:lnTo>
                      <a:pt x="74" y="0"/>
                    </a:lnTo>
                    <a:lnTo>
                      <a:pt x="74" y="3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89" name="Freeform 1771"/>
              <p:cNvSpPr>
                <a:spLocks/>
              </p:cNvSpPr>
              <p:nvPr/>
            </p:nvSpPr>
            <p:spPr bwMode="auto">
              <a:xfrm>
                <a:off x="3258" y="2744"/>
                <a:ext cx="227" cy="2"/>
              </a:xfrm>
              <a:custGeom>
                <a:avLst/>
                <a:gdLst>
                  <a:gd name="T0" fmla="*/ 0 w 227"/>
                  <a:gd name="T1" fmla="*/ 0 h 2"/>
                  <a:gd name="T2" fmla="*/ 1 w 227"/>
                  <a:gd name="T3" fmla="*/ 2 h 2"/>
                  <a:gd name="T4" fmla="*/ 227 w 227"/>
                  <a:gd name="T5" fmla="*/ 2 h 2"/>
                  <a:gd name="T6" fmla="*/ 0 w 22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7" h="2">
                    <a:moveTo>
                      <a:pt x="0" y="0"/>
                    </a:moveTo>
                    <a:lnTo>
                      <a:pt x="1" y="2"/>
                    </a:lnTo>
                    <a:lnTo>
                      <a:pt x="22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0" name="Freeform 1772"/>
              <p:cNvSpPr>
                <a:spLocks/>
              </p:cNvSpPr>
              <p:nvPr/>
            </p:nvSpPr>
            <p:spPr bwMode="auto">
              <a:xfrm>
                <a:off x="3258" y="2744"/>
                <a:ext cx="227" cy="2"/>
              </a:xfrm>
              <a:custGeom>
                <a:avLst/>
                <a:gdLst>
                  <a:gd name="T0" fmla="*/ 0 w 227"/>
                  <a:gd name="T1" fmla="*/ 0 h 2"/>
                  <a:gd name="T2" fmla="*/ 1 w 227"/>
                  <a:gd name="T3" fmla="*/ 2 h 2"/>
                  <a:gd name="T4" fmla="*/ 227 w 227"/>
                  <a:gd name="T5" fmla="*/ 2 h 2"/>
                  <a:gd name="T6" fmla="*/ 0 w 22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7" h="2">
                    <a:moveTo>
                      <a:pt x="0" y="0"/>
                    </a:moveTo>
                    <a:lnTo>
                      <a:pt x="1" y="2"/>
                    </a:lnTo>
                    <a:lnTo>
                      <a:pt x="227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1" name="Freeform 1773"/>
              <p:cNvSpPr>
                <a:spLocks/>
              </p:cNvSpPr>
              <p:nvPr/>
            </p:nvSpPr>
            <p:spPr bwMode="auto">
              <a:xfrm>
                <a:off x="3258" y="2744"/>
                <a:ext cx="227" cy="2"/>
              </a:xfrm>
              <a:custGeom>
                <a:avLst/>
                <a:gdLst>
                  <a:gd name="T0" fmla="*/ 0 w 227"/>
                  <a:gd name="T1" fmla="*/ 0 h 2"/>
                  <a:gd name="T2" fmla="*/ 227 w 227"/>
                  <a:gd name="T3" fmla="*/ 0 h 2"/>
                  <a:gd name="T4" fmla="*/ 227 w 227"/>
                  <a:gd name="T5" fmla="*/ 2 h 2"/>
                  <a:gd name="T6" fmla="*/ 0 w 22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7" h="2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3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2" name="Freeform 1774"/>
              <p:cNvSpPr>
                <a:spLocks/>
              </p:cNvSpPr>
              <p:nvPr/>
            </p:nvSpPr>
            <p:spPr bwMode="auto">
              <a:xfrm>
                <a:off x="3258" y="2744"/>
                <a:ext cx="227" cy="2"/>
              </a:xfrm>
              <a:custGeom>
                <a:avLst/>
                <a:gdLst>
                  <a:gd name="T0" fmla="*/ 0 w 227"/>
                  <a:gd name="T1" fmla="*/ 0 h 2"/>
                  <a:gd name="T2" fmla="*/ 227 w 227"/>
                  <a:gd name="T3" fmla="*/ 0 h 2"/>
                  <a:gd name="T4" fmla="*/ 227 w 227"/>
                  <a:gd name="T5" fmla="*/ 2 h 2"/>
                  <a:gd name="T6" fmla="*/ 0 w 22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7" h="2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3" name="Line 1775"/>
              <p:cNvSpPr>
                <a:spLocks noChangeShapeType="1"/>
              </p:cNvSpPr>
              <p:nvPr/>
            </p:nvSpPr>
            <p:spPr bwMode="auto">
              <a:xfrm>
                <a:off x="3433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4" name="Line 1776"/>
              <p:cNvSpPr>
                <a:spLocks noChangeShapeType="1"/>
              </p:cNvSpPr>
              <p:nvPr/>
            </p:nvSpPr>
            <p:spPr bwMode="auto">
              <a:xfrm>
                <a:off x="3436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5" name="Line 1777"/>
              <p:cNvSpPr>
                <a:spLocks noChangeShapeType="1"/>
              </p:cNvSpPr>
              <p:nvPr/>
            </p:nvSpPr>
            <p:spPr bwMode="auto">
              <a:xfrm>
                <a:off x="3439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6" name="Line 1778"/>
              <p:cNvSpPr>
                <a:spLocks noChangeShapeType="1"/>
              </p:cNvSpPr>
              <p:nvPr/>
            </p:nvSpPr>
            <p:spPr bwMode="auto">
              <a:xfrm>
                <a:off x="3442" y="267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7" name="Line 1779"/>
              <p:cNvSpPr>
                <a:spLocks noChangeShapeType="1"/>
              </p:cNvSpPr>
              <p:nvPr/>
            </p:nvSpPr>
            <p:spPr bwMode="auto">
              <a:xfrm>
                <a:off x="3446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8" name="Line 1780"/>
              <p:cNvSpPr>
                <a:spLocks noChangeShapeType="1"/>
              </p:cNvSpPr>
              <p:nvPr/>
            </p:nvSpPr>
            <p:spPr bwMode="auto">
              <a:xfrm>
                <a:off x="3449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99" name="Line 1781"/>
              <p:cNvSpPr>
                <a:spLocks noChangeShapeType="1"/>
              </p:cNvSpPr>
              <p:nvPr/>
            </p:nvSpPr>
            <p:spPr bwMode="auto">
              <a:xfrm>
                <a:off x="3452" y="267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0" name="Line 1782"/>
              <p:cNvSpPr>
                <a:spLocks noChangeShapeType="1"/>
              </p:cNvSpPr>
              <p:nvPr/>
            </p:nvSpPr>
            <p:spPr bwMode="auto">
              <a:xfrm>
                <a:off x="3455" y="267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1" name="Line 1783"/>
              <p:cNvSpPr>
                <a:spLocks noChangeShapeType="1"/>
              </p:cNvSpPr>
              <p:nvPr/>
            </p:nvSpPr>
            <p:spPr bwMode="auto">
              <a:xfrm>
                <a:off x="3459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2" name="Line 1784"/>
              <p:cNvSpPr>
                <a:spLocks noChangeShapeType="1"/>
              </p:cNvSpPr>
              <p:nvPr/>
            </p:nvSpPr>
            <p:spPr bwMode="auto">
              <a:xfrm>
                <a:off x="3462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3" name="Line 1785"/>
              <p:cNvSpPr>
                <a:spLocks noChangeShapeType="1"/>
              </p:cNvSpPr>
              <p:nvPr/>
            </p:nvSpPr>
            <p:spPr bwMode="auto">
              <a:xfrm>
                <a:off x="3465" y="267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4" name="Line 1786"/>
              <p:cNvSpPr>
                <a:spLocks noChangeShapeType="1"/>
              </p:cNvSpPr>
              <p:nvPr/>
            </p:nvSpPr>
            <p:spPr bwMode="auto">
              <a:xfrm>
                <a:off x="3469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5" name="Line 1787"/>
              <p:cNvSpPr>
                <a:spLocks noChangeShapeType="1"/>
              </p:cNvSpPr>
              <p:nvPr/>
            </p:nvSpPr>
            <p:spPr bwMode="auto">
              <a:xfrm>
                <a:off x="3472" y="267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6" name="Line 1788"/>
              <p:cNvSpPr>
                <a:spLocks noChangeShapeType="1"/>
              </p:cNvSpPr>
              <p:nvPr/>
            </p:nvSpPr>
            <p:spPr bwMode="auto">
              <a:xfrm>
                <a:off x="3433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7" name="Line 1789"/>
              <p:cNvSpPr>
                <a:spLocks noChangeShapeType="1"/>
              </p:cNvSpPr>
              <p:nvPr/>
            </p:nvSpPr>
            <p:spPr bwMode="auto">
              <a:xfrm>
                <a:off x="3436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8" name="Line 1790"/>
              <p:cNvSpPr>
                <a:spLocks noChangeShapeType="1"/>
              </p:cNvSpPr>
              <p:nvPr/>
            </p:nvSpPr>
            <p:spPr bwMode="auto">
              <a:xfrm>
                <a:off x="3439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09" name="Line 1791"/>
              <p:cNvSpPr>
                <a:spLocks noChangeShapeType="1"/>
              </p:cNvSpPr>
              <p:nvPr/>
            </p:nvSpPr>
            <p:spPr bwMode="auto">
              <a:xfrm>
                <a:off x="3442" y="267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0" name="Line 1792"/>
              <p:cNvSpPr>
                <a:spLocks noChangeShapeType="1"/>
              </p:cNvSpPr>
              <p:nvPr/>
            </p:nvSpPr>
            <p:spPr bwMode="auto">
              <a:xfrm>
                <a:off x="3446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1" name="Line 1793"/>
              <p:cNvSpPr>
                <a:spLocks noChangeShapeType="1"/>
              </p:cNvSpPr>
              <p:nvPr/>
            </p:nvSpPr>
            <p:spPr bwMode="auto">
              <a:xfrm>
                <a:off x="3449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2" name="Line 1794"/>
              <p:cNvSpPr>
                <a:spLocks noChangeShapeType="1"/>
              </p:cNvSpPr>
              <p:nvPr/>
            </p:nvSpPr>
            <p:spPr bwMode="auto">
              <a:xfrm>
                <a:off x="3452" y="267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3" name="Line 1795"/>
              <p:cNvSpPr>
                <a:spLocks noChangeShapeType="1"/>
              </p:cNvSpPr>
              <p:nvPr/>
            </p:nvSpPr>
            <p:spPr bwMode="auto">
              <a:xfrm>
                <a:off x="3455" y="267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4" name="Line 1796"/>
              <p:cNvSpPr>
                <a:spLocks noChangeShapeType="1"/>
              </p:cNvSpPr>
              <p:nvPr/>
            </p:nvSpPr>
            <p:spPr bwMode="auto">
              <a:xfrm>
                <a:off x="3459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5" name="Line 1797"/>
              <p:cNvSpPr>
                <a:spLocks noChangeShapeType="1"/>
              </p:cNvSpPr>
              <p:nvPr/>
            </p:nvSpPr>
            <p:spPr bwMode="auto">
              <a:xfrm>
                <a:off x="3462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6" name="Line 1798"/>
              <p:cNvSpPr>
                <a:spLocks noChangeShapeType="1"/>
              </p:cNvSpPr>
              <p:nvPr/>
            </p:nvSpPr>
            <p:spPr bwMode="auto">
              <a:xfrm>
                <a:off x="3465" y="267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7" name="Line 1799"/>
              <p:cNvSpPr>
                <a:spLocks noChangeShapeType="1"/>
              </p:cNvSpPr>
              <p:nvPr/>
            </p:nvSpPr>
            <p:spPr bwMode="auto">
              <a:xfrm>
                <a:off x="3469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8" name="Line 1800"/>
              <p:cNvSpPr>
                <a:spLocks noChangeShapeType="1"/>
              </p:cNvSpPr>
              <p:nvPr/>
            </p:nvSpPr>
            <p:spPr bwMode="auto">
              <a:xfrm>
                <a:off x="3472" y="267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19" name="Line 1801"/>
              <p:cNvSpPr>
                <a:spLocks noChangeShapeType="1"/>
              </p:cNvSpPr>
              <p:nvPr/>
            </p:nvSpPr>
            <p:spPr bwMode="auto">
              <a:xfrm>
                <a:off x="3433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0" name="Line 1802"/>
              <p:cNvSpPr>
                <a:spLocks noChangeShapeType="1"/>
              </p:cNvSpPr>
              <p:nvPr/>
            </p:nvSpPr>
            <p:spPr bwMode="auto">
              <a:xfrm>
                <a:off x="3436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1" name="Line 1803"/>
              <p:cNvSpPr>
                <a:spLocks noChangeShapeType="1"/>
              </p:cNvSpPr>
              <p:nvPr/>
            </p:nvSpPr>
            <p:spPr bwMode="auto">
              <a:xfrm>
                <a:off x="3439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2" name="Line 1804"/>
              <p:cNvSpPr>
                <a:spLocks noChangeShapeType="1"/>
              </p:cNvSpPr>
              <p:nvPr/>
            </p:nvSpPr>
            <p:spPr bwMode="auto">
              <a:xfrm>
                <a:off x="3442" y="268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3" name="Line 1805"/>
              <p:cNvSpPr>
                <a:spLocks noChangeShapeType="1"/>
              </p:cNvSpPr>
              <p:nvPr/>
            </p:nvSpPr>
            <p:spPr bwMode="auto">
              <a:xfrm>
                <a:off x="3446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4" name="Line 1806"/>
              <p:cNvSpPr>
                <a:spLocks noChangeShapeType="1"/>
              </p:cNvSpPr>
              <p:nvPr/>
            </p:nvSpPr>
            <p:spPr bwMode="auto">
              <a:xfrm>
                <a:off x="3449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5" name="Line 1807"/>
              <p:cNvSpPr>
                <a:spLocks noChangeShapeType="1"/>
              </p:cNvSpPr>
              <p:nvPr/>
            </p:nvSpPr>
            <p:spPr bwMode="auto">
              <a:xfrm>
                <a:off x="3452" y="268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6" name="Line 1808"/>
              <p:cNvSpPr>
                <a:spLocks noChangeShapeType="1"/>
              </p:cNvSpPr>
              <p:nvPr/>
            </p:nvSpPr>
            <p:spPr bwMode="auto">
              <a:xfrm>
                <a:off x="3455" y="268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7" name="Line 1809"/>
              <p:cNvSpPr>
                <a:spLocks noChangeShapeType="1"/>
              </p:cNvSpPr>
              <p:nvPr/>
            </p:nvSpPr>
            <p:spPr bwMode="auto">
              <a:xfrm>
                <a:off x="3459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8" name="Line 1810"/>
              <p:cNvSpPr>
                <a:spLocks noChangeShapeType="1"/>
              </p:cNvSpPr>
              <p:nvPr/>
            </p:nvSpPr>
            <p:spPr bwMode="auto">
              <a:xfrm>
                <a:off x="3462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29" name="Line 1811"/>
              <p:cNvSpPr>
                <a:spLocks noChangeShapeType="1"/>
              </p:cNvSpPr>
              <p:nvPr/>
            </p:nvSpPr>
            <p:spPr bwMode="auto">
              <a:xfrm>
                <a:off x="3465" y="268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30" name="Line 1812"/>
              <p:cNvSpPr>
                <a:spLocks noChangeShapeType="1"/>
              </p:cNvSpPr>
              <p:nvPr/>
            </p:nvSpPr>
            <p:spPr bwMode="auto">
              <a:xfrm>
                <a:off x="3469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4" name="Group 2014"/>
            <p:cNvGrpSpPr>
              <a:grpSpLocks/>
            </p:cNvGrpSpPr>
            <p:nvPr/>
          </p:nvGrpSpPr>
          <p:grpSpPr bwMode="auto">
            <a:xfrm>
              <a:off x="3227" y="2680"/>
              <a:ext cx="258" cy="29"/>
              <a:chOff x="3227" y="2680"/>
              <a:chExt cx="258" cy="29"/>
            </a:xfrm>
          </p:grpSpPr>
          <p:sp>
            <p:nvSpPr>
              <p:cNvPr id="9431" name="Line 1814"/>
              <p:cNvSpPr>
                <a:spLocks noChangeShapeType="1"/>
              </p:cNvSpPr>
              <p:nvPr/>
            </p:nvSpPr>
            <p:spPr bwMode="auto">
              <a:xfrm>
                <a:off x="3472" y="268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2" name="Line 1815"/>
              <p:cNvSpPr>
                <a:spLocks noChangeShapeType="1"/>
              </p:cNvSpPr>
              <p:nvPr/>
            </p:nvSpPr>
            <p:spPr bwMode="auto">
              <a:xfrm>
                <a:off x="3433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3" name="Line 1816"/>
              <p:cNvSpPr>
                <a:spLocks noChangeShapeType="1"/>
              </p:cNvSpPr>
              <p:nvPr/>
            </p:nvSpPr>
            <p:spPr bwMode="auto">
              <a:xfrm>
                <a:off x="3436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4" name="Line 1817"/>
              <p:cNvSpPr>
                <a:spLocks noChangeShapeType="1"/>
              </p:cNvSpPr>
              <p:nvPr/>
            </p:nvSpPr>
            <p:spPr bwMode="auto">
              <a:xfrm>
                <a:off x="3439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5" name="Line 1818"/>
              <p:cNvSpPr>
                <a:spLocks noChangeShapeType="1"/>
              </p:cNvSpPr>
              <p:nvPr/>
            </p:nvSpPr>
            <p:spPr bwMode="auto">
              <a:xfrm>
                <a:off x="3442" y="268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6" name="Line 1819"/>
              <p:cNvSpPr>
                <a:spLocks noChangeShapeType="1"/>
              </p:cNvSpPr>
              <p:nvPr/>
            </p:nvSpPr>
            <p:spPr bwMode="auto">
              <a:xfrm>
                <a:off x="3446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7" name="Line 1820"/>
              <p:cNvSpPr>
                <a:spLocks noChangeShapeType="1"/>
              </p:cNvSpPr>
              <p:nvPr/>
            </p:nvSpPr>
            <p:spPr bwMode="auto">
              <a:xfrm>
                <a:off x="3449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8" name="Line 1821"/>
              <p:cNvSpPr>
                <a:spLocks noChangeShapeType="1"/>
              </p:cNvSpPr>
              <p:nvPr/>
            </p:nvSpPr>
            <p:spPr bwMode="auto">
              <a:xfrm>
                <a:off x="3452" y="268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9" name="Line 1822"/>
              <p:cNvSpPr>
                <a:spLocks noChangeShapeType="1"/>
              </p:cNvSpPr>
              <p:nvPr/>
            </p:nvSpPr>
            <p:spPr bwMode="auto">
              <a:xfrm>
                <a:off x="3455" y="268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0" name="Line 1823"/>
              <p:cNvSpPr>
                <a:spLocks noChangeShapeType="1"/>
              </p:cNvSpPr>
              <p:nvPr/>
            </p:nvSpPr>
            <p:spPr bwMode="auto">
              <a:xfrm>
                <a:off x="3459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1" name="Line 1824"/>
              <p:cNvSpPr>
                <a:spLocks noChangeShapeType="1"/>
              </p:cNvSpPr>
              <p:nvPr/>
            </p:nvSpPr>
            <p:spPr bwMode="auto">
              <a:xfrm>
                <a:off x="3462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2" name="Line 1825"/>
              <p:cNvSpPr>
                <a:spLocks noChangeShapeType="1"/>
              </p:cNvSpPr>
              <p:nvPr/>
            </p:nvSpPr>
            <p:spPr bwMode="auto">
              <a:xfrm>
                <a:off x="3465" y="268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3" name="Line 1826"/>
              <p:cNvSpPr>
                <a:spLocks noChangeShapeType="1"/>
              </p:cNvSpPr>
              <p:nvPr/>
            </p:nvSpPr>
            <p:spPr bwMode="auto">
              <a:xfrm>
                <a:off x="3469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4" name="Line 1827"/>
              <p:cNvSpPr>
                <a:spLocks noChangeShapeType="1"/>
              </p:cNvSpPr>
              <p:nvPr/>
            </p:nvSpPr>
            <p:spPr bwMode="auto">
              <a:xfrm>
                <a:off x="3472" y="268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5" name="Line 1828"/>
              <p:cNvSpPr>
                <a:spLocks noChangeShapeType="1"/>
              </p:cNvSpPr>
              <p:nvPr/>
            </p:nvSpPr>
            <p:spPr bwMode="auto">
              <a:xfrm>
                <a:off x="3433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6" name="Line 1829"/>
              <p:cNvSpPr>
                <a:spLocks noChangeShapeType="1"/>
              </p:cNvSpPr>
              <p:nvPr/>
            </p:nvSpPr>
            <p:spPr bwMode="auto">
              <a:xfrm>
                <a:off x="3436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7" name="Line 1830"/>
              <p:cNvSpPr>
                <a:spLocks noChangeShapeType="1"/>
              </p:cNvSpPr>
              <p:nvPr/>
            </p:nvSpPr>
            <p:spPr bwMode="auto">
              <a:xfrm>
                <a:off x="3439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8" name="Line 1831"/>
              <p:cNvSpPr>
                <a:spLocks noChangeShapeType="1"/>
              </p:cNvSpPr>
              <p:nvPr/>
            </p:nvSpPr>
            <p:spPr bwMode="auto">
              <a:xfrm>
                <a:off x="3442" y="26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9" name="Line 1832"/>
              <p:cNvSpPr>
                <a:spLocks noChangeShapeType="1"/>
              </p:cNvSpPr>
              <p:nvPr/>
            </p:nvSpPr>
            <p:spPr bwMode="auto">
              <a:xfrm>
                <a:off x="3446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0" name="Line 1833"/>
              <p:cNvSpPr>
                <a:spLocks noChangeShapeType="1"/>
              </p:cNvSpPr>
              <p:nvPr/>
            </p:nvSpPr>
            <p:spPr bwMode="auto">
              <a:xfrm>
                <a:off x="3449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1" name="Line 1834"/>
              <p:cNvSpPr>
                <a:spLocks noChangeShapeType="1"/>
              </p:cNvSpPr>
              <p:nvPr/>
            </p:nvSpPr>
            <p:spPr bwMode="auto">
              <a:xfrm>
                <a:off x="3452" y="26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2" name="Line 1835"/>
              <p:cNvSpPr>
                <a:spLocks noChangeShapeType="1"/>
              </p:cNvSpPr>
              <p:nvPr/>
            </p:nvSpPr>
            <p:spPr bwMode="auto">
              <a:xfrm>
                <a:off x="3455" y="26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3" name="Line 1836"/>
              <p:cNvSpPr>
                <a:spLocks noChangeShapeType="1"/>
              </p:cNvSpPr>
              <p:nvPr/>
            </p:nvSpPr>
            <p:spPr bwMode="auto">
              <a:xfrm>
                <a:off x="3459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4" name="Line 1837"/>
              <p:cNvSpPr>
                <a:spLocks noChangeShapeType="1"/>
              </p:cNvSpPr>
              <p:nvPr/>
            </p:nvSpPr>
            <p:spPr bwMode="auto">
              <a:xfrm>
                <a:off x="3462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5" name="Line 1838"/>
              <p:cNvSpPr>
                <a:spLocks noChangeShapeType="1"/>
              </p:cNvSpPr>
              <p:nvPr/>
            </p:nvSpPr>
            <p:spPr bwMode="auto">
              <a:xfrm>
                <a:off x="3465" y="268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6" name="Line 1839"/>
              <p:cNvSpPr>
                <a:spLocks noChangeShapeType="1"/>
              </p:cNvSpPr>
              <p:nvPr/>
            </p:nvSpPr>
            <p:spPr bwMode="auto">
              <a:xfrm>
                <a:off x="3469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7" name="Line 1840"/>
              <p:cNvSpPr>
                <a:spLocks noChangeShapeType="1"/>
              </p:cNvSpPr>
              <p:nvPr/>
            </p:nvSpPr>
            <p:spPr bwMode="auto">
              <a:xfrm>
                <a:off x="3472" y="268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8" name="Line 1841"/>
              <p:cNvSpPr>
                <a:spLocks noChangeShapeType="1"/>
              </p:cNvSpPr>
              <p:nvPr/>
            </p:nvSpPr>
            <p:spPr bwMode="auto">
              <a:xfrm>
                <a:off x="3433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9" name="Line 1842"/>
              <p:cNvSpPr>
                <a:spLocks noChangeShapeType="1"/>
              </p:cNvSpPr>
              <p:nvPr/>
            </p:nvSpPr>
            <p:spPr bwMode="auto">
              <a:xfrm>
                <a:off x="3436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0" name="Line 1843"/>
              <p:cNvSpPr>
                <a:spLocks noChangeShapeType="1"/>
              </p:cNvSpPr>
              <p:nvPr/>
            </p:nvSpPr>
            <p:spPr bwMode="auto">
              <a:xfrm>
                <a:off x="3439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1" name="Line 1844"/>
              <p:cNvSpPr>
                <a:spLocks noChangeShapeType="1"/>
              </p:cNvSpPr>
              <p:nvPr/>
            </p:nvSpPr>
            <p:spPr bwMode="auto">
              <a:xfrm>
                <a:off x="3442" y="269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2" name="Line 1845"/>
              <p:cNvSpPr>
                <a:spLocks noChangeShapeType="1"/>
              </p:cNvSpPr>
              <p:nvPr/>
            </p:nvSpPr>
            <p:spPr bwMode="auto">
              <a:xfrm>
                <a:off x="3446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3" name="Line 1846"/>
              <p:cNvSpPr>
                <a:spLocks noChangeShapeType="1"/>
              </p:cNvSpPr>
              <p:nvPr/>
            </p:nvSpPr>
            <p:spPr bwMode="auto">
              <a:xfrm>
                <a:off x="3449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4" name="Line 1847"/>
              <p:cNvSpPr>
                <a:spLocks noChangeShapeType="1"/>
              </p:cNvSpPr>
              <p:nvPr/>
            </p:nvSpPr>
            <p:spPr bwMode="auto">
              <a:xfrm>
                <a:off x="3452" y="269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5" name="Line 1848"/>
              <p:cNvSpPr>
                <a:spLocks noChangeShapeType="1"/>
              </p:cNvSpPr>
              <p:nvPr/>
            </p:nvSpPr>
            <p:spPr bwMode="auto">
              <a:xfrm>
                <a:off x="3455" y="269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6" name="Line 1849"/>
              <p:cNvSpPr>
                <a:spLocks noChangeShapeType="1"/>
              </p:cNvSpPr>
              <p:nvPr/>
            </p:nvSpPr>
            <p:spPr bwMode="auto">
              <a:xfrm>
                <a:off x="3459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7" name="Line 1850"/>
              <p:cNvSpPr>
                <a:spLocks noChangeShapeType="1"/>
              </p:cNvSpPr>
              <p:nvPr/>
            </p:nvSpPr>
            <p:spPr bwMode="auto">
              <a:xfrm>
                <a:off x="3462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8" name="Line 1851"/>
              <p:cNvSpPr>
                <a:spLocks noChangeShapeType="1"/>
              </p:cNvSpPr>
              <p:nvPr/>
            </p:nvSpPr>
            <p:spPr bwMode="auto">
              <a:xfrm>
                <a:off x="3465" y="269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9" name="Line 1852"/>
              <p:cNvSpPr>
                <a:spLocks noChangeShapeType="1"/>
              </p:cNvSpPr>
              <p:nvPr/>
            </p:nvSpPr>
            <p:spPr bwMode="auto">
              <a:xfrm>
                <a:off x="3469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0" name="Line 1853"/>
              <p:cNvSpPr>
                <a:spLocks noChangeShapeType="1"/>
              </p:cNvSpPr>
              <p:nvPr/>
            </p:nvSpPr>
            <p:spPr bwMode="auto">
              <a:xfrm>
                <a:off x="3472" y="269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1" name="Line 1854"/>
              <p:cNvSpPr>
                <a:spLocks noChangeShapeType="1"/>
              </p:cNvSpPr>
              <p:nvPr/>
            </p:nvSpPr>
            <p:spPr bwMode="auto">
              <a:xfrm>
                <a:off x="3433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2" name="Line 1855"/>
              <p:cNvSpPr>
                <a:spLocks noChangeShapeType="1"/>
              </p:cNvSpPr>
              <p:nvPr/>
            </p:nvSpPr>
            <p:spPr bwMode="auto">
              <a:xfrm>
                <a:off x="3436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3" name="Line 1856"/>
              <p:cNvSpPr>
                <a:spLocks noChangeShapeType="1"/>
              </p:cNvSpPr>
              <p:nvPr/>
            </p:nvSpPr>
            <p:spPr bwMode="auto">
              <a:xfrm>
                <a:off x="3439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4" name="Line 1857"/>
              <p:cNvSpPr>
                <a:spLocks noChangeShapeType="1"/>
              </p:cNvSpPr>
              <p:nvPr/>
            </p:nvSpPr>
            <p:spPr bwMode="auto">
              <a:xfrm>
                <a:off x="3442" y="269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5" name="Line 1858"/>
              <p:cNvSpPr>
                <a:spLocks noChangeShapeType="1"/>
              </p:cNvSpPr>
              <p:nvPr/>
            </p:nvSpPr>
            <p:spPr bwMode="auto">
              <a:xfrm>
                <a:off x="3446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6" name="Line 1859"/>
              <p:cNvSpPr>
                <a:spLocks noChangeShapeType="1"/>
              </p:cNvSpPr>
              <p:nvPr/>
            </p:nvSpPr>
            <p:spPr bwMode="auto">
              <a:xfrm>
                <a:off x="3449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7" name="Line 1860"/>
              <p:cNvSpPr>
                <a:spLocks noChangeShapeType="1"/>
              </p:cNvSpPr>
              <p:nvPr/>
            </p:nvSpPr>
            <p:spPr bwMode="auto">
              <a:xfrm>
                <a:off x="3452" y="269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8" name="Line 1861"/>
              <p:cNvSpPr>
                <a:spLocks noChangeShapeType="1"/>
              </p:cNvSpPr>
              <p:nvPr/>
            </p:nvSpPr>
            <p:spPr bwMode="auto">
              <a:xfrm>
                <a:off x="3455" y="269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9" name="Line 1862"/>
              <p:cNvSpPr>
                <a:spLocks noChangeShapeType="1"/>
              </p:cNvSpPr>
              <p:nvPr/>
            </p:nvSpPr>
            <p:spPr bwMode="auto">
              <a:xfrm>
                <a:off x="3459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0" name="Line 1863"/>
              <p:cNvSpPr>
                <a:spLocks noChangeShapeType="1"/>
              </p:cNvSpPr>
              <p:nvPr/>
            </p:nvSpPr>
            <p:spPr bwMode="auto">
              <a:xfrm>
                <a:off x="3462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1" name="Line 1864"/>
              <p:cNvSpPr>
                <a:spLocks noChangeShapeType="1"/>
              </p:cNvSpPr>
              <p:nvPr/>
            </p:nvSpPr>
            <p:spPr bwMode="auto">
              <a:xfrm>
                <a:off x="3465" y="269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2" name="Line 1865"/>
              <p:cNvSpPr>
                <a:spLocks noChangeShapeType="1"/>
              </p:cNvSpPr>
              <p:nvPr/>
            </p:nvSpPr>
            <p:spPr bwMode="auto">
              <a:xfrm>
                <a:off x="3469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3" name="Line 1866"/>
              <p:cNvSpPr>
                <a:spLocks noChangeShapeType="1"/>
              </p:cNvSpPr>
              <p:nvPr/>
            </p:nvSpPr>
            <p:spPr bwMode="auto">
              <a:xfrm>
                <a:off x="3472" y="269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4" name="Line 1867"/>
              <p:cNvSpPr>
                <a:spLocks noChangeShapeType="1"/>
              </p:cNvSpPr>
              <p:nvPr/>
            </p:nvSpPr>
            <p:spPr bwMode="auto">
              <a:xfrm>
                <a:off x="3433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5" name="Line 1868"/>
              <p:cNvSpPr>
                <a:spLocks noChangeShapeType="1"/>
              </p:cNvSpPr>
              <p:nvPr/>
            </p:nvSpPr>
            <p:spPr bwMode="auto">
              <a:xfrm>
                <a:off x="3436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6" name="Line 1869"/>
              <p:cNvSpPr>
                <a:spLocks noChangeShapeType="1"/>
              </p:cNvSpPr>
              <p:nvPr/>
            </p:nvSpPr>
            <p:spPr bwMode="auto">
              <a:xfrm>
                <a:off x="3439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7" name="Line 1870"/>
              <p:cNvSpPr>
                <a:spLocks noChangeShapeType="1"/>
              </p:cNvSpPr>
              <p:nvPr/>
            </p:nvSpPr>
            <p:spPr bwMode="auto">
              <a:xfrm>
                <a:off x="3442" y="269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8" name="Line 1871"/>
              <p:cNvSpPr>
                <a:spLocks noChangeShapeType="1"/>
              </p:cNvSpPr>
              <p:nvPr/>
            </p:nvSpPr>
            <p:spPr bwMode="auto">
              <a:xfrm>
                <a:off x="3446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9" name="Line 1872"/>
              <p:cNvSpPr>
                <a:spLocks noChangeShapeType="1"/>
              </p:cNvSpPr>
              <p:nvPr/>
            </p:nvSpPr>
            <p:spPr bwMode="auto">
              <a:xfrm>
                <a:off x="3449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0" name="Line 1873"/>
              <p:cNvSpPr>
                <a:spLocks noChangeShapeType="1"/>
              </p:cNvSpPr>
              <p:nvPr/>
            </p:nvSpPr>
            <p:spPr bwMode="auto">
              <a:xfrm>
                <a:off x="3452" y="269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1" name="Line 1874"/>
              <p:cNvSpPr>
                <a:spLocks noChangeShapeType="1"/>
              </p:cNvSpPr>
              <p:nvPr/>
            </p:nvSpPr>
            <p:spPr bwMode="auto">
              <a:xfrm>
                <a:off x="3455" y="269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2" name="Line 1875"/>
              <p:cNvSpPr>
                <a:spLocks noChangeShapeType="1"/>
              </p:cNvSpPr>
              <p:nvPr/>
            </p:nvSpPr>
            <p:spPr bwMode="auto">
              <a:xfrm>
                <a:off x="3459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3" name="Line 1876"/>
              <p:cNvSpPr>
                <a:spLocks noChangeShapeType="1"/>
              </p:cNvSpPr>
              <p:nvPr/>
            </p:nvSpPr>
            <p:spPr bwMode="auto">
              <a:xfrm>
                <a:off x="3462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4" name="Line 1877"/>
              <p:cNvSpPr>
                <a:spLocks noChangeShapeType="1"/>
              </p:cNvSpPr>
              <p:nvPr/>
            </p:nvSpPr>
            <p:spPr bwMode="auto">
              <a:xfrm>
                <a:off x="3465" y="269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5" name="Line 1878"/>
              <p:cNvSpPr>
                <a:spLocks noChangeShapeType="1"/>
              </p:cNvSpPr>
              <p:nvPr/>
            </p:nvSpPr>
            <p:spPr bwMode="auto">
              <a:xfrm>
                <a:off x="3469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6" name="Line 1879"/>
              <p:cNvSpPr>
                <a:spLocks noChangeShapeType="1"/>
              </p:cNvSpPr>
              <p:nvPr/>
            </p:nvSpPr>
            <p:spPr bwMode="auto">
              <a:xfrm>
                <a:off x="3472" y="269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7" name="Line 1880"/>
              <p:cNvSpPr>
                <a:spLocks noChangeShapeType="1"/>
              </p:cNvSpPr>
              <p:nvPr/>
            </p:nvSpPr>
            <p:spPr bwMode="auto">
              <a:xfrm>
                <a:off x="3433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8" name="Line 1881"/>
              <p:cNvSpPr>
                <a:spLocks noChangeShapeType="1"/>
              </p:cNvSpPr>
              <p:nvPr/>
            </p:nvSpPr>
            <p:spPr bwMode="auto">
              <a:xfrm>
                <a:off x="3436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9" name="Line 1882"/>
              <p:cNvSpPr>
                <a:spLocks noChangeShapeType="1"/>
              </p:cNvSpPr>
              <p:nvPr/>
            </p:nvSpPr>
            <p:spPr bwMode="auto">
              <a:xfrm>
                <a:off x="3439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0" name="Line 1883"/>
              <p:cNvSpPr>
                <a:spLocks noChangeShapeType="1"/>
              </p:cNvSpPr>
              <p:nvPr/>
            </p:nvSpPr>
            <p:spPr bwMode="auto">
              <a:xfrm>
                <a:off x="3442" y="270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1" name="Line 1884"/>
              <p:cNvSpPr>
                <a:spLocks noChangeShapeType="1"/>
              </p:cNvSpPr>
              <p:nvPr/>
            </p:nvSpPr>
            <p:spPr bwMode="auto">
              <a:xfrm>
                <a:off x="3446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2" name="Line 1885"/>
              <p:cNvSpPr>
                <a:spLocks noChangeShapeType="1"/>
              </p:cNvSpPr>
              <p:nvPr/>
            </p:nvSpPr>
            <p:spPr bwMode="auto">
              <a:xfrm>
                <a:off x="3449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3" name="Line 1886"/>
              <p:cNvSpPr>
                <a:spLocks noChangeShapeType="1"/>
              </p:cNvSpPr>
              <p:nvPr/>
            </p:nvSpPr>
            <p:spPr bwMode="auto">
              <a:xfrm>
                <a:off x="3452" y="270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4" name="Line 1887"/>
              <p:cNvSpPr>
                <a:spLocks noChangeShapeType="1"/>
              </p:cNvSpPr>
              <p:nvPr/>
            </p:nvSpPr>
            <p:spPr bwMode="auto">
              <a:xfrm>
                <a:off x="3455" y="270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5" name="Line 1888"/>
              <p:cNvSpPr>
                <a:spLocks noChangeShapeType="1"/>
              </p:cNvSpPr>
              <p:nvPr/>
            </p:nvSpPr>
            <p:spPr bwMode="auto">
              <a:xfrm>
                <a:off x="3459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6" name="Line 1889"/>
              <p:cNvSpPr>
                <a:spLocks noChangeShapeType="1"/>
              </p:cNvSpPr>
              <p:nvPr/>
            </p:nvSpPr>
            <p:spPr bwMode="auto">
              <a:xfrm>
                <a:off x="3462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7" name="Line 1890"/>
              <p:cNvSpPr>
                <a:spLocks noChangeShapeType="1"/>
              </p:cNvSpPr>
              <p:nvPr/>
            </p:nvSpPr>
            <p:spPr bwMode="auto">
              <a:xfrm>
                <a:off x="3465" y="2700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8" name="Line 1891"/>
              <p:cNvSpPr>
                <a:spLocks noChangeShapeType="1"/>
              </p:cNvSpPr>
              <p:nvPr/>
            </p:nvSpPr>
            <p:spPr bwMode="auto">
              <a:xfrm>
                <a:off x="3469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9" name="Line 1892"/>
              <p:cNvSpPr>
                <a:spLocks noChangeShapeType="1"/>
              </p:cNvSpPr>
              <p:nvPr/>
            </p:nvSpPr>
            <p:spPr bwMode="auto">
              <a:xfrm>
                <a:off x="3472" y="270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0" name="Line 1893"/>
              <p:cNvSpPr>
                <a:spLocks noChangeShapeType="1"/>
              </p:cNvSpPr>
              <p:nvPr/>
            </p:nvSpPr>
            <p:spPr bwMode="auto">
              <a:xfrm>
                <a:off x="3433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1" name="Line 1894"/>
              <p:cNvSpPr>
                <a:spLocks noChangeShapeType="1"/>
              </p:cNvSpPr>
              <p:nvPr/>
            </p:nvSpPr>
            <p:spPr bwMode="auto">
              <a:xfrm>
                <a:off x="3436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2" name="Line 1895"/>
              <p:cNvSpPr>
                <a:spLocks noChangeShapeType="1"/>
              </p:cNvSpPr>
              <p:nvPr/>
            </p:nvSpPr>
            <p:spPr bwMode="auto">
              <a:xfrm>
                <a:off x="3439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3" name="Line 1896"/>
              <p:cNvSpPr>
                <a:spLocks noChangeShapeType="1"/>
              </p:cNvSpPr>
              <p:nvPr/>
            </p:nvSpPr>
            <p:spPr bwMode="auto">
              <a:xfrm>
                <a:off x="3442" y="270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4" name="Line 1897"/>
              <p:cNvSpPr>
                <a:spLocks noChangeShapeType="1"/>
              </p:cNvSpPr>
              <p:nvPr/>
            </p:nvSpPr>
            <p:spPr bwMode="auto">
              <a:xfrm>
                <a:off x="3446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5" name="Line 1898"/>
              <p:cNvSpPr>
                <a:spLocks noChangeShapeType="1"/>
              </p:cNvSpPr>
              <p:nvPr/>
            </p:nvSpPr>
            <p:spPr bwMode="auto">
              <a:xfrm>
                <a:off x="3449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6" name="Line 1899"/>
              <p:cNvSpPr>
                <a:spLocks noChangeShapeType="1"/>
              </p:cNvSpPr>
              <p:nvPr/>
            </p:nvSpPr>
            <p:spPr bwMode="auto">
              <a:xfrm>
                <a:off x="3452" y="270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7" name="Line 1900"/>
              <p:cNvSpPr>
                <a:spLocks noChangeShapeType="1"/>
              </p:cNvSpPr>
              <p:nvPr/>
            </p:nvSpPr>
            <p:spPr bwMode="auto">
              <a:xfrm>
                <a:off x="3455" y="270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8" name="Line 1901"/>
              <p:cNvSpPr>
                <a:spLocks noChangeShapeType="1"/>
              </p:cNvSpPr>
              <p:nvPr/>
            </p:nvSpPr>
            <p:spPr bwMode="auto">
              <a:xfrm>
                <a:off x="3459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9" name="Line 1902"/>
              <p:cNvSpPr>
                <a:spLocks noChangeShapeType="1"/>
              </p:cNvSpPr>
              <p:nvPr/>
            </p:nvSpPr>
            <p:spPr bwMode="auto">
              <a:xfrm>
                <a:off x="3462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0" name="Line 1903"/>
              <p:cNvSpPr>
                <a:spLocks noChangeShapeType="1"/>
              </p:cNvSpPr>
              <p:nvPr/>
            </p:nvSpPr>
            <p:spPr bwMode="auto">
              <a:xfrm>
                <a:off x="3465" y="270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1" name="Line 1904"/>
              <p:cNvSpPr>
                <a:spLocks noChangeShapeType="1"/>
              </p:cNvSpPr>
              <p:nvPr/>
            </p:nvSpPr>
            <p:spPr bwMode="auto">
              <a:xfrm>
                <a:off x="3469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2" name="Line 1905"/>
              <p:cNvSpPr>
                <a:spLocks noChangeShapeType="1"/>
              </p:cNvSpPr>
              <p:nvPr/>
            </p:nvSpPr>
            <p:spPr bwMode="auto">
              <a:xfrm>
                <a:off x="3472" y="270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3" name="Line 1906"/>
              <p:cNvSpPr>
                <a:spLocks noChangeShapeType="1"/>
              </p:cNvSpPr>
              <p:nvPr/>
            </p:nvSpPr>
            <p:spPr bwMode="auto">
              <a:xfrm>
                <a:off x="3227" y="2706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4" name="Line 1907"/>
              <p:cNvSpPr>
                <a:spLocks noChangeShapeType="1"/>
              </p:cNvSpPr>
              <p:nvPr/>
            </p:nvSpPr>
            <p:spPr bwMode="auto">
              <a:xfrm>
                <a:off x="3229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5" name="Line 1908"/>
              <p:cNvSpPr>
                <a:spLocks noChangeShapeType="1"/>
              </p:cNvSpPr>
              <p:nvPr/>
            </p:nvSpPr>
            <p:spPr bwMode="auto">
              <a:xfrm>
                <a:off x="3232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6" name="Line 1909"/>
              <p:cNvSpPr>
                <a:spLocks noChangeShapeType="1"/>
              </p:cNvSpPr>
              <p:nvPr/>
            </p:nvSpPr>
            <p:spPr bwMode="auto">
              <a:xfrm>
                <a:off x="3235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7" name="Line 1910"/>
              <p:cNvSpPr>
                <a:spLocks noChangeShapeType="1"/>
              </p:cNvSpPr>
              <p:nvPr/>
            </p:nvSpPr>
            <p:spPr bwMode="auto">
              <a:xfrm>
                <a:off x="3239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8" name="Line 1911"/>
              <p:cNvSpPr>
                <a:spLocks noChangeShapeType="1"/>
              </p:cNvSpPr>
              <p:nvPr/>
            </p:nvSpPr>
            <p:spPr bwMode="auto">
              <a:xfrm>
                <a:off x="3242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9" name="Line 1912"/>
              <p:cNvSpPr>
                <a:spLocks noChangeShapeType="1"/>
              </p:cNvSpPr>
              <p:nvPr/>
            </p:nvSpPr>
            <p:spPr bwMode="auto">
              <a:xfrm>
                <a:off x="3245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0" name="Line 1913"/>
              <p:cNvSpPr>
                <a:spLocks noChangeShapeType="1"/>
              </p:cNvSpPr>
              <p:nvPr/>
            </p:nvSpPr>
            <p:spPr bwMode="auto">
              <a:xfrm>
                <a:off x="3248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1" name="Line 1914"/>
              <p:cNvSpPr>
                <a:spLocks noChangeShapeType="1"/>
              </p:cNvSpPr>
              <p:nvPr/>
            </p:nvSpPr>
            <p:spPr bwMode="auto">
              <a:xfrm>
                <a:off x="3252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2" name="Line 1915"/>
              <p:cNvSpPr>
                <a:spLocks noChangeShapeType="1"/>
              </p:cNvSpPr>
              <p:nvPr/>
            </p:nvSpPr>
            <p:spPr bwMode="auto">
              <a:xfrm>
                <a:off x="3255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3" name="Line 1916"/>
              <p:cNvSpPr>
                <a:spLocks noChangeShapeType="1"/>
              </p:cNvSpPr>
              <p:nvPr/>
            </p:nvSpPr>
            <p:spPr bwMode="auto">
              <a:xfrm>
                <a:off x="3258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4" name="Line 1917"/>
              <p:cNvSpPr>
                <a:spLocks noChangeShapeType="1"/>
              </p:cNvSpPr>
              <p:nvPr/>
            </p:nvSpPr>
            <p:spPr bwMode="auto">
              <a:xfrm>
                <a:off x="3262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5" name="Line 1918"/>
              <p:cNvSpPr>
                <a:spLocks noChangeShapeType="1"/>
              </p:cNvSpPr>
              <p:nvPr/>
            </p:nvSpPr>
            <p:spPr bwMode="auto">
              <a:xfrm>
                <a:off x="3265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6" name="Line 1919"/>
              <p:cNvSpPr>
                <a:spLocks noChangeShapeType="1"/>
              </p:cNvSpPr>
              <p:nvPr/>
            </p:nvSpPr>
            <p:spPr bwMode="auto">
              <a:xfrm>
                <a:off x="3268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7" name="Line 1920"/>
              <p:cNvSpPr>
                <a:spLocks noChangeShapeType="1"/>
              </p:cNvSpPr>
              <p:nvPr/>
            </p:nvSpPr>
            <p:spPr bwMode="auto">
              <a:xfrm>
                <a:off x="3271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8" name="Line 1921"/>
              <p:cNvSpPr>
                <a:spLocks noChangeShapeType="1"/>
              </p:cNvSpPr>
              <p:nvPr/>
            </p:nvSpPr>
            <p:spPr bwMode="auto">
              <a:xfrm>
                <a:off x="3275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9" name="Line 1922"/>
              <p:cNvSpPr>
                <a:spLocks noChangeShapeType="1"/>
              </p:cNvSpPr>
              <p:nvPr/>
            </p:nvSpPr>
            <p:spPr bwMode="auto">
              <a:xfrm>
                <a:off x="3278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0" name="Line 1923"/>
              <p:cNvSpPr>
                <a:spLocks noChangeShapeType="1"/>
              </p:cNvSpPr>
              <p:nvPr/>
            </p:nvSpPr>
            <p:spPr bwMode="auto">
              <a:xfrm>
                <a:off x="3281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1" name="Line 1924"/>
              <p:cNvSpPr>
                <a:spLocks noChangeShapeType="1"/>
              </p:cNvSpPr>
              <p:nvPr/>
            </p:nvSpPr>
            <p:spPr bwMode="auto">
              <a:xfrm>
                <a:off x="3285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2" name="Line 1925"/>
              <p:cNvSpPr>
                <a:spLocks noChangeShapeType="1"/>
              </p:cNvSpPr>
              <p:nvPr/>
            </p:nvSpPr>
            <p:spPr bwMode="auto">
              <a:xfrm>
                <a:off x="3288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3" name="Line 1926"/>
              <p:cNvSpPr>
                <a:spLocks noChangeShapeType="1"/>
              </p:cNvSpPr>
              <p:nvPr/>
            </p:nvSpPr>
            <p:spPr bwMode="auto">
              <a:xfrm>
                <a:off x="3291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4" name="Line 1927"/>
              <p:cNvSpPr>
                <a:spLocks noChangeShapeType="1"/>
              </p:cNvSpPr>
              <p:nvPr/>
            </p:nvSpPr>
            <p:spPr bwMode="auto">
              <a:xfrm>
                <a:off x="3294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5" name="Line 1928"/>
              <p:cNvSpPr>
                <a:spLocks noChangeShapeType="1"/>
              </p:cNvSpPr>
              <p:nvPr/>
            </p:nvSpPr>
            <p:spPr bwMode="auto">
              <a:xfrm>
                <a:off x="3298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6" name="Line 1929"/>
              <p:cNvSpPr>
                <a:spLocks noChangeShapeType="1"/>
              </p:cNvSpPr>
              <p:nvPr/>
            </p:nvSpPr>
            <p:spPr bwMode="auto">
              <a:xfrm>
                <a:off x="3301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7" name="Line 1930"/>
              <p:cNvSpPr>
                <a:spLocks noChangeShapeType="1"/>
              </p:cNvSpPr>
              <p:nvPr/>
            </p:nvSpPr>
            <p:spPr bwMode="auto">
              <a:xfrm>
                <a:off x="3304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8" name="Line 1931"/>
              <p:cNvSpPr>
                <a:spLocks noChangeShapeType="1"/>
              </p:cNvSpPr>
              <p:nvPr/>
            </p:nvSpPr>
            <p:spPr bwMode="auto">
              <a:xfrm>
                <a:off x="3308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9" name="Line 1932"/>
              <p:cNvSpPr>
                <a:spLocks noChangeShapeType="1"/>
              </p:cNvSpPr>
              <p:nvPr/>
            </p:nvSpPr>
            <p:spPr bwMode="auto">
              <a:xfrm>
                <a:off x="3311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0" name="Line 1933"/>
              <p:cNvSpPr>
                <a:spLocks noChangeShapeType="1"/>
              </p:cNvSpPr>
              <p:nvPr/>
            </p:nvSpPr>
            <p:spPr bwMode="auto">
              <a:xfrm>
                <a:off x="3314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1" name="Line 1934"/>
              <p:cNvSpPr>
                <a:spLocks noChangeShapeType="1"/>
              </p:cNvSpPr>
              <p:nvPr/>
            </p:nvSpPr>
            <p:spPr bwMode="auto">
              <a:xfrm>
                <a:off x="3317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2" name="Line 1935"/>
              <p:cNvSpPr>
                <a:spLocks noChangeShapeType="1"/>
              </p:cNvSpPr>
              <p:nvPr/>
            </p:nvSpPr>
            <p:spPr bwMode="auto">
              <a:xfrm>
                <a:off x="3321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3" name="Line 1936"/>
              <p:cNvSpPr>
                <a:spLocks noChangeShapeType="1"/>
              </p:cNvSpPr>
              <p:nvPr/>
            </p:nvSpPr>
            <p:spPr bwMode="auto">
              <a:xfrm>
                <a:off x="3324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4" name="Line 1937"/>
              <p:cNvSpPr>
                <a:spLocks noChangeShapeType="1"/>
              </p:cNvSpPr>
              <p:nvPr/>
            </p:nvSpPr>
            <p:spPr bwMode="auto">
              <a:xfrm>
                <a:off x="3327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5" name="Line 1938"/>
              <p:cNvSpPr>
                <a:spLocks noChangeShapeType="1"/>
              </p:cNvSpPr>
              <p:nvPr/>
            </p:nvSpPr>
            <p:spPr bwMode="auto">
              <a:xfrm>
                <a:off x="3331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6" name="Line 1939"/>
              <p:cNvSpPr>
                <a:spLocks noChangeShapeType="1"/>
              </p:cNvSpPr>
              <p:nvPr/>
            </p:nvSpPr>
            <p:spPr bwMode="auto">
              <a:xfrm>
                <a:off x="3334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7" name="Line 1940"/>
              <p:cNvSpPr>
                <a:spLocks noChangeShapeType="1"/>
              </p:cNvSpPr>
              <p:nvPr/>
            </p:nvSpPr>
            <p:spPr bwMode="auto">
              <a:xfrm>
                <a:off x="3337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8" name="Line 1941"/>
              <p:cNvSpPr>
                <a:spLocks noChangeShapeType="1"/>
              </p:cNvSpPr>
              <p:nvPr/>
            </p:nvSpPr>
            <p:spPr bwMode="auto">
              <a:xfrm>
                <a:off x="3340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9" name="Line 1942"/>
              <p:cNvSpPr>
                <a:spLocks noChangeShapeType="1"/>
              </p:cNvSpPr>
              <p:nvPr/>
            </p:nvSpPr>
            <p:spPr bwMode="auto">
              <a:xfrm>
                <a:off x="3344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0" name="Line 1943"/>
              <p:cNvSpPr>
                <a:spLocks noChangeShapeType="1"/>
              </p:cNvSpPr>
              <p:nvPr/>
            </p:nvSpPr>
            <p:spPr bwMode="auto">
              <a:xfrm>
                <a:off x="3347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1" name="Line 1944"/>
              <p:cNvSpPr>
                <a:spLocks noChangeShapeType="1"/>
              </p:cNvSpPr>
              <p:nvPr/>
            </p:nvSpPr>
            <p:spPr bwMode="auto">
              <a:xfrm>
                <a:off x="3350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2" name="Line 1945"/>
              <p:cNvSpPr>
                <a:spLocks noChangeShapeType="1"/>
              </p:cNvSpPr>
              <p:nvPr/>
            </p:nvSpPr>
            <p:spPr bwMode="auto">
              <a:xfrm>
                <a:off x="3354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3" name="Line 1946"/>
              <p:cNvSpPr>
                <a:spLocks noChangeShapeType="1"/>
              </p:cNvSpPr>
              <p:nvPr/>
            </p:nvSpPr>
            <p:spPr bwMode="auto">
              <a:xfrm>
                <a:off x="3357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4" name="Line 1947"/>
              <p:cNvSpPr>
                <a:spLocks noChangeShapeType="1"/>
              </p:cNvSpPr>
              <p:nvPr/>
            </p:nvSpPr>
            <p:spPr bwMode="auto">
              <a:xfrm>
                <a:off x="3360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5" name="Line 1948"/>
              <p:cNvSpPr>
                <a:spLocks noChangeShapeType="1"/>
              </p:cNvSpPr>
              <p:nvPr/>
            </p:nvSpPr>
            <p:spPr bwMode="auto">
              <a:xfrm>
                <a:off x="3364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6" name="Line 1949"/>
              <p:cNvSpPr>
                <a:spLocks noChangeShapeType="1"/>
              </p:cNvSpPr>
              <p:nvPr/>
            </p:nvSpPr>
            <p:spPr bwMode="auto">
              <a:xfrm>
                <a:off x="3367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7" name="Line 1950"/>
              <p:cNvSpPr>
                <a:spLocks noChangeShapeType="1"/>
              </p:cNvSpPr>
              <p:nvPr/>
            </p:nvSpPr>
            <p:spPr bwMode="auto">
              <a:xfrm>
                <a:off x="3370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8" name="Line 1951"/>
              <p:cNvSpPr>
                <a:spLocks noChangeShapeType="1"/>
              </p:cNvSpPr>
              <p:nvPr/>
            </p:nvSpPr>
            <p:spPr bwMode="auto">
              <a:xfrm>
                <a:off x="3373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9" name="Line 1952"/>
              <p:cNvSpPr>
                <a:spLocks noChangeShapeType="1"/>
              </p:cNvSpPr>
              <p:nvPr/>
            </p:nvSpPr>
            <p:spPr bwMode="auto">
              <a:xfrm>
                <a:off x="3377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0" name="Line 1953"/>
              <p:cNvSpPr>
                <a:spLocks noChangeShapeType="1"/>
              </p:cNvSpPr>
              <p:nvPr/>
            </p:nvSpPr>
            <p:spPr bwMode="auto">
              <a:xfrm>
                <a:off x="3380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1" name="Line 1954"/>
              <p:cNvSpPr>
                <a:spLocks noChangeShapeType="1"/>
              </p:cNvSpPr>
              <p:nvPr/>
            </p:nvSpPr>
            <p:spPr bwMode="auto">
              <a:xfrm>
                <a:off x="3383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2" name="Line 1955"/>
              <p:cNvSpPr>
                <a:spLocks noChangeShapeType="1"/>
              </p:cNvSpPr>
              <p:nvPr/>
            </p:nvSpPr>
            <p:spPr bwMode="auto">
              <a:xfrm>
                <a:off x="3386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3" name="Line 1956"/>
              <p:cNvSpPr>
                <a:spLocks noChangeShapeType="1"/>
              </p:cNvSpPr>
              <p:nvPr/>
            </p:nvSpPr>
            <p:spPr bwMode="auto">
              <a:xfrm>
                <a:off x="3390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4" name="Line 1957"/>
              <p:cNvSpPr>
                <a:spLocks noChangeShapeType="1"/>
              </p:cNvSpPr>
              <p:nvPr/>
            </p:nvSpPr>
            <p:spPr bwMode="auto">
              <a:xfrm>
                <a:off x="3393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5" name="Line 1958"/>
              <p:cNvSpPr>
                <a:spLocks noChangeShapeType="1"/>
              </p:cNvSpPr>
              <p:nvPr/>
            </p:nvSpPr>
            <p:spPr bwMode="auto">
              <a:xfrm>
                <a:off x="3396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6" name="Line 1959"/>
              <p:cNvSpPr>
                <a:spLocks noChangeShapeType="1"/>
              </p:cNvSpPr>
              <p:nvPr/>
            </p:nvSpPr>
            <p:spPr bwMode="auto">
              <a:xfrm>
                <a:off x="3400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7" name="Line 1960"/>
              <p:cNvSpPr>
                <a:spLocks noChangeShapeType="1"/>
              </p:cNvSpPr>
              <p:nvPr/>
            </p:nvSpPr>
            <p:spPr bwMode="auto">
              <a:xfrm>
                <a:off x="3403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8" name="Line 1961"/>
              <p:cNvSpPr>
                <a:spLocks noChangeShapeType="1"/>
              </p:cNvSpPr>
              <p:nvPr/>
            </p:nvSpPr>
            <p:spPr bwMode="auto">
              <a:xfrm>
                <a:off x="3406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9" name="Line 1962"/>
              <p:cNvSpPr>
                <a:spLocks noChangeShapeType="1"/>
              </p:cNvSpPr>
              <p:nvPr/>
            </p:nvSpPr>
            <p:spPr bwMode="auto">
              <a:xfrm>
                <a:off x="3409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0" name="Line 1963"/>
              <p:cNvSpPr>
                <a:spLocks noChangeShapeType="1"/>
              </p:cNvSpPr>
              <p:nvPr/>
            </p:nvSpPr>
            <p:spPr bwMode="auto">
              <a:xfrm>
                <a:off x="3413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1" name="Line 1964"/>
              <p:cNvSpPr>
                <a:spLocks noChangeShapeType="1"/>
              </p:cNvSpPr>
              <p:nvPr/>
            </p:nvSpPr>
            <p:spPr bwMode="auto">
              <a:xfrm>
                <a:off x="3416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2" name="Line 1965"/>
              <p:cNvSpPr>
                <a:spLocks noChangeShapeType="1"/>
              </p:cNvSpPr>
              <p:nvPr/>
            </p:nvSpPr>
            <p:spPr bwMode="auto">
              <a:xfrm>
                <a:off x="3419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3" name="Line 1966"/>
              <p:cNvSpPr>
                <a:spLocks noChangeShapeType="1"/>
              </p:cNvSpPr>
              <p:nvPr/>
            </p:nvSpPr>
            <p:spPr bwMode="auto">
              <a:xfrm>
                <a:off x="3423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4" name="Line 1967"/>
              <p:cNvSpPr>
                <a:spLocks noChangeShapeType="1"/>
              </p:cNvSpPr>
              <p:nvPr/>
            </p:nvSpPr>
            <p:spPr bwMode="auto">
              <a:xfrm>
                <a:off x="3426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5" name="Line 1968"/>
              <p:cNvSpPr>
                <a:spLocks noChangeShapeType="1"/>
              </p:cNvSpPr>
              <p:nvPr/>
            </p:nvSpPr>
            <p:spPr bwMode="auto">
              <a:xfrm>
                <a:off x="3429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6" name="Line 1969"/>
              <p:cNvSpPr>
                <a:spLocks noChangeShapeType="1"/>
              </p:cNvSpPr>
              <p:nvPr/>
            </p:nvSpPr>
            <p:spPr bwMode="auto">
              <a:xfrm>
                <a:off x="3432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7" name="Line 1970"/>
              <p:cNvSpPr>
                <a:spLocks noChangeShapeType="1"/>
              </p:cNvSpPr>
              <p:nvPr/>
            </p:nvSpPr>
            <p:spPr bwMode="auto">
              <a:xfrm>
                <a:off x="3436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8" name="Line 1971"/>
              <p:cNvSpPr>
                <a:spLocks noChangeShapeType="1"/>
              </p:cNvSpPr>
              <p:nvPr/>
            </p:nvSpPr>
            <p:spPr bwMode="auto">
              <a:xfrm>
                <a:off x="3439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9" name="Line 1972"/>
              <p:cNvSpPr>
                <a:spLocks noChangeShapeType="1"/>
              </p:cNvSpPr>
              <p:nvPr/>
            </p:nvSpPr>
            <p:spPr bwMode="auto">
              <a:xfrm>
                <a:off x="3442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0" name="Line 1973"/>
              <p:cNvSpPr>
                <a:spLocks noChangeShapeType="1"/>
              </p:cNvSpPr>
              <p:nvPr/>
            </p:nvSpPr>
            <p:spPr bwMode="auto">
              <a:xfrm>
                <a:off x="3446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1" name="Line 1974"/>
              <p:cNvSpPr>
                <a:spLocks noChangeShapeType="1"/>
              </p:cNvSpPr>
              <p:nvPr/>
            </p:nvSpPr>
            <p:spPr bwMode="auto">
              <a:xfrm>
                <a:off x="3449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2" name="Line 1975"/>
              <p:cNvSpPr>
                <a:spLocks noChangeShapeType="1"/>
              </p:cNvSpPr>
              <p:nvPr/>
            </p:nvSpPr>
            <p:spPr bwMode="auto">
              <a:xfrm>
                <a:off x="3452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3" name="Line 1976"/>
              <p:cNvSpPr>
                <a:spLocks noChangeShapeType="1"/>
              </p:cNvSpPr>
              <p:nvPr/>
            </p:nvSpPr>
            <p:spPr bwMode="auto">
              <a:xfrm>
                <a:off x="3455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4" name="Line 1977"/>
              <p:cNvSpPr>
                <a:spLocks noChangeShapeType="1"/>
              </p:cNvSpPr>
              <p:nvPr/>
            </p:nvSpPr>
            <p:spPr bwMode="auto">
              <a:xfrm>
                <a:off x="3459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5" name="Line 1978"/>
              <p:cNvSpPr>
                <a:spLocks noChangeShapeType="1"/>
              </p:cNvSpPr>
              <p:nvPr/>
            </p:nvSpPr>
            <p:spPr bwMode="auto">
              <a:xfrm>
                <a:off x="3462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6" name="Line 1979"/>
              <p:cNvSpPr>
                <a:spLocks noChangeShapeType="1"/>
              </p:cNvSpPr>
              <p:nvPr/>
            </p:nvSpPr>
            <p:spPr bwMode="auto">
              <a:xfrm>
                <a:off x="3465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7" name="Line 1980"/>
              <p:cNvSpPr>
                <a:spLocks noChangeShapeType="1"/>
              </p:cNvSpPr>
              <p:nvPr/>
            </p:nvSpPr>
            <p:spPr bwMode="auto">
              <a:xfrm>
                <a:off x="3469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8" name="Line 1981"/>
              <p:cNvSpPr>
                <a:spLocks noChangeShapeType="1"/>
              </p:cNvSpPr>
              <p:nvPr/>
            </p:nvSpPr>
            <p:spPr bwMode="auto">
              <a:xfrm>
                <a:off x="3472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9" name="Line 1982"/>
              <p:cNvSpPr>
                <a:spLocks noChangeShapeType="1"/>
              </p:cNvSpPr>
              <p:nvPr/>
            </p:nvSpPr>
            <p:spPr bwMode="auto">
              <a:xfrm>
                <a:off x="3475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0" name="Line 1983"/>
              <p:cNvSpPr>
                <a:spLocks noChangeShapeType="1"/>
              </p:cNvSpPr>
              <p:nvPr/>
            </p:nvSpPr>
            <p:spPr bwMode="auto">
              <a:xfrm>
                <a:off x="3478" y="270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1" name="Line 1984"/>
              <p:cNvSpPr>
                <a:spLocks noChangeShapeType="1"/>
              </p:cNvSpPr>
              <p:nvPr/>
            </p:nvSpPr>
            <p:spPr bwMode="auto">
              <a:xfrm>
                <a:off x="3482" y="270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2" name="Line 1985"/>
              <p:cNvSpPr>
                <a:spLocks noChangeShapeType="1"/>
              </p:cNvSpPr>
              <p:nvPr/>
            </p:nvSpPr>
            <p:spPr bwMode="auto">
              <a:xfrm>
                <a:off x="3485" y="2706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3" name="Line 1986"/>
              <p:cNvSpPr>
                <a:spLocks noChangeShapeType="1"/>
              </p:cNvSpPr>
              <p:nvPr/>
            </p:nvSpPr>
            <p:spPr bwMode="auto">
              <a:xfrm>
                <a:off x="3229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4" name="Line 1987"/>
              <p:cNvSpPr>
                <a:spLocks noChangeShapeType="1"/>
              </p:cNvSpPr>
              <p:nvPr/>
            </p:nvSpPr>
            <p:spPr bwMode="auto">
              <a:xfrm>
                <a:off x="3232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5" name="Line 1988"/>
              <p:cNvSpPr>
                <a:spLocks noChangeShapeType="1"/>
              </p:cNvSpPr>
              <p:nvPr/>
            </p:nvSpPr>
            <p:spPr bwMode="auto">
              <a:xfrm>
                <a:off x="3235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6" name="Line 1989"/>
              <p:cNvSpPr>
                <a:spLocks noChangeShapeType="1"/>
              </p:cNvSpPr>
              <p:nvPr/>
            </p:nvSpPr>
            <p:spPr bwMode="auto">
              <a:xfrm>
                <a:off x="3239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7" name="Line 1990"/>
              <p:cNvSpPr>
                <a:spLocks noChangeShapeType="1"/>
              </p:cNvSpPr>
              <p:nvPr/>
            </p:nvSpPr>
            <p:spPr bwMode="auto">
              <a:xfrm>
                <a:off x="3242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8" name="Line 1991"/>
              <p:cNvSpPr>
                <a:spLocks noChangeShapeType="1"/>
              </p:cNvSpPr>
              <p:nvPr/>
            </p:nvSpPr>
            <p:spPr bwMode="auto">
              <a:xfrm>
                <a:off x="3245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9" name="Line 1992"/>
              <p:cNvSpPr>
                <a:spLocks noChangeShapeType="1"/>
              </p:cNvSpPr>
              <p:nvPr/>
            </p:nvSpPr>
            <p:spPr bwMode="auto">
              <a:xfrm>
                <a:off x="3248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0" name="Line 1993"/>
              <p:cNvSpPr>
                <a:spLocks noChangeShapeType="1"/>
              </p:cNvSpPr>
              <p:nvPr/>
            </p:nvSpPr>
            <p:spPr bwMode="auto">
              <a:xfrm>
                <a:off x="3252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1" name="Line 1994"/>
              <p:cNvSpPr>
                <a:spLocks noChangeShapeType="1"/>
              </p:cNvSpPr>
              <p:nvPr/>
            </p:nvSpPr>
            <p:spPr bwMode="auto">
              <a:xfrm>
                <a:off x="3255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2" name="Line 1995"/>
              <p:cNvSpPr>
                <a:spLocks noChangeShapeType="1"/>
              </p:cNvSpPr>
              <p:nvPr/>
            </p:nvSpPr>
            <p:spPr bwMode="auto">
              <a:xfrm>
                <a:off x="3258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3" name="Line 1996"/>
              <p:cNvSpPr>
                <a:spLocks noChangeShapeType="1"/>
              </p:cNvSpPr>
              <p:nvPr/>
            </p:nvSpPr>
            <p:spPr bwMode="auto">
              <a:xfrm>
                <a:off x="3262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4" name="Line 1997"/>
              <p:cNvSpPr>
                <a:spLocks noChangeShapeType="1"/>
              </p:cNvSpPr>
              <p:nvPr/>
            </p:nvSpPr>
            <p:spPr bwMode="auto">
              <a:xfrm>
                <a:off x="3265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5" name="Line 1998"/>
              <p:cNvSpPr>
                <a:spLocks noChangeShapeType="1"/>
              </p:cNvSpPr>
              <p:nvPr/>
            </p:nvSpPr>
            <p:spPr bwMode="auto">
              <a:xfrm>
                <a:off x="3268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6" name="Line 1999"/>
              <p:cNvSpPr>
                <a:spLocks noChangeShapeType="1"/>
              </p:cNvSpPr>
              <p:nvPr/>
            </p:nvSpPr>
            <p:spPr bwMode="auto">
              <a:xfrm>
                <a:off x="3271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7" name="Line 2000"/>
              <p:cNvSpPr>
                <a:spLocks noChangeShapeType="1"/>
              </p:cNvSpPr>
              <p:nvPr/>
            </p:nvSpPr>
            <p:spPr bwMode="auto">
              <a:xfrm>
                <a:off x="3275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8" name="Line 2001"/>
              <p:cNvSpPr>
                <a:spLocks noChangeShapeType="1"/>
              </p:cNvSpPr>
              <p:nvPr/>
            </p:nvSpPr>
            <p:spPr bwMode="auto">
              <a:xfrm>
                <a:off x="3278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9" name="Line 2002"/>
              <p:cNvSpPr>
                <a:spLocks noChangeShapeType="1"/>
              </p:cNvSpPr>
              <p:nvPr/>
            </p:nvSpPr>
            <p:spPr bwMode="auto">
              <a:xfrm>
                <a:off x="3281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0" name="Line 2003"/>
              <p:cNvSpPr>
                <a:spLocks noChangeShapeType="1"/>
              </p:cNvSpPr>
              <p:nvPr/>
            </p:nvSpPr>
            <p:spPr bwMode="auto">
              <a:xfrm>
                <a:off x="3285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1" name="Line 2004"/>
              <p:cNvSpPr>
                <a:spLocks noChangeShapeType="1"/>
              </p:cNvSpPr>
              <p:nvPr/>
            </p:nvSpPr>
            <p:spPr bwMode="auto">
              <a:xfrm>
                <a:off x="3288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2" name="Line 2005"/>
              <p:cNvSpPr>
                <a:spLocks noChangeShapeType="1"/>
              </p:cNvSpPr>
              <p:nvPr/>
            </p:nvSpPr>
            <p:spPr bwMode="auto">
              <a:xfrm>
                <a:off x="3291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3" name="Line 2006"/>
              <p:cNvSpPr>
                <a:spLocks noChangeShapeType="1"/>
              </p:cNvSpPr>
              <p:nvPr/>
            </p:nvSpPr>
            <p:spPr bwMode="auto">
              <a:xfrm>
                <a:off x="3294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4" name="Line 2007"/>
              <p:cNvSpPr>
                <a:spLocks noChangeShapeType="1"/>
              </p:cNvSpPr>
              <p:nvPr/>
            </p:nvSpPr>
            <p:spPr bwMode="auto">
              <a:xfrm>
                <a:off x="3298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5" name="Line 2008"/>
              <p:cNvSpPr>
                <a:spLocks noChangeShapeType="1"/>
              </p:cNvSpPr>
              <p:nvPr/>
            </p:nvSpPr>
            <p:spPr bwMode="auto">
              <a:xfrm>
                <a:off x="3301" y="2709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6" name="Line 2009"/>
              <p:cNvSpPr>
                <a:spLocks noChangeShapeType="1"/>
              </p:cNvSpPr>
              <p:nvPr/>
            </p:nvSpPr>
            <p:spPr bwMode="auto">
              <a:xfrm>
                <a:off x="3410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7" name="Line 2010"/>
              <p:cNvSpPr>
                <a:spLocks noChangeShapeType="1"/>
              </p:cNvSpPr>
              <p:nvPr/>
            </p:nvSpPr>
            <p:spPr bwMode="auto">
              <a:xfrm>
                <a:off x="3413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8" name="Line 2011"/>
              <p:cNvSpPr>
                <a:spLocks noChangeShapeType="1"/>
              </p:cNvSpPr>
              <p:nvPr/>
            </p:nvSpPr>
            <p:spPr bwMode="auto">
              <a:xfrm>
                <a:off x="3416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9" name="Line 2012"/>
              <p:cNvSpPr>
                <a:spLocks noChangeShapeType="1"/>
              </p:cNvSpPr>
              <p:nvPr/>
            </p:nvSpPr>
            <p:spPr bwMode="auto">
              <a:xfrm>
                <a:off x="3419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0" name="Line 2013"/>
              <p:cNvSpPr>
                <a:spLocks noChangeShapeType="1"/>
              </p:cNvSpPr>
              <p:nvPr/>
            </p:nvSpPr>
            <p:spPr bwMode="auto">
              <a:xfrm>
                <a:off x="3423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5" name="Group 2215"/>
            <p:cNvGrpSpPr>
              <a:grpSpLocks/>
            </p:cNvGrpSpPr>
            <p:nvPr/>
          </p:nvGrpSpPr>
          <p:grpSpPr bwMode="auto">
            <a:xfrm>
              <a:off x="3232" y="2709"/>
              <a:ext cx="253" cy="17"/>
              <a:chOff x="3232" y="2709"/>
              <a:chExt cx="253" cy="17"/>
            </a:xfrm>
          </p:grpSpPr>
          <p:sp>
            <p:nvSpPr>
              <p:cNvPr id="9231" name="Line 2015"/>
              <p:cNvSpPr>
                <a:spLocks noChangeShapeType="1"/>
              </p:cNvSpPr>
              <p:nvPr/>
            </p:nvSpPr>
            <p:spPr bwMode="auto">
              <a:xfrm>
                <a:off x="3426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2" name="Line 2016"/>
              <p:cNvSpPr>
                <a:spLocks noChangeShapeType="1"/>
              </p:cNvSpPr>
              <p:nvPr/>
            </p:nvSpPr>
            <p:spPr bwMode="auto">
              <a:xfrm>
                <a:off x="3429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3" name="Line 2017"/>
              <p:cNvSpPr>
                <a:spLocks noChangeShapeType="1"/>
              </p:cNvSpPr>
              <p:nvPr/>
            </p:nvSpPr>
            <p:spPr bwMode="auto">
              <a:xfrm>
                <a:off x="3432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4" name="Line 2018"/>
              <p:cNvSpPr>
                <a:spLocks noChangeShapeType="1"/>
              </p:cNvSpPr>
              <p:nvPr/>
            </p:nvSpPr>
            <p:spPr bwMode="auto">
              <a:xfrm>
                <a:off x="3436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5" name="Line 2019"/>
              <p:cNvSpPr>
                <a:spLocks noChangeShapeType="1"/>
              </p:cNvSpPr>
              <p:nvPr/>
            </p:nvSpPr>
            <p:spPr bwMode="auto">
              <a:xfrm>
                <a:off x="3439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6" name="Line 2020"/>
              <p:cNvSpPr>
                <a:spLocks noChangeShapeType="1"/>
              </p:cNvSpPr>
              <p:nvPr/>
            </p:nvSpPr>
            <p:spPr bwMode="auto">
              <a:xfrm>
                <a:off x="3442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7" name="Line 2021"/>
              <p:cNvSpPr>
                <a:spLocks noChangeShapeType="1"/>
              </p:cNvSpPr>
              <p:nvPr/>
            </p:nvSpPr>
            <p:spPr bwMode="auto">
              <a:xfrm>
                <a:off x="3446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8" name="Line 2022"/>
              <p:cNvSpPr>
                <a:spLocks noChangeShapeType="1"/>
              </p:cNvSpPr>
              <p:nvPr/>
            </p:nvSpPr>
            <p:spPr bwMode="auto">
              <a:xfrm>
                <a:off x="3449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9" name="Line 2023"/>
              <p:cNvSpPr>
                <a:spLocks noChangeShapeType="1"/>
              </p:cNvSpPr>
              <p:nvPr/>
            </p:nvSpPr>
            <p:spPr bwMode="auto">
              <a:xfrm>
                <a:off x="3452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0" name="Line 2024"/>
              <p:cNvSpPr>
                <a:spLocks noChangeShapeType="1"/>
              </p:cNvSpPr>
              <p:nvPr/>
            </p:nvSpPr>
            <p:spPr bwMode="auto">
              <a:xfrm>
                <a:off x="3455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1" name="Line 2025"/>
              <p:cNvSpPr>
                <a:spLocks noChangeShapeType="1"/>
              </p:cNvSpPr>
              <p:nvPr/>
            </p:nvSpPr>
            <p:spPr bwMode="auto">
              <a:xfrm>
                <a:off x="3459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2" name="Line 2026"/>
              <p:cNvSpPr>
                <a:spLocks noChangeShapeType="1"/>
              </p:cNvSpPr>
              <p:nvPr/>
            </p:nvSpPr>
            <p:spPr bwMode="auto">
              <a:xfrm>
                <a:off x="3462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3" name="Line 2027"/>
              <p:cNvSpPr>
                <a:spLocks noChangeShapeType="1"/>
              </p:cNvSpPr>
              <p:nvPr/>
            </p:nvSpPr>
            <p:spPr bwMode="auto">
              <a:xfrm>
                <a:off x="3465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4" name="Line 2028"/>
              <p:cNvSpPr>
                <a:spLocks noChangeShapeType="1"/>
              </p:cNvSpPr>
              <p:nvPr/>
            </p:nvSpPr>
            <p:spPr bwMode="auto">
              <a:xfrm>
                <a:off x="3469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5" name="Line 2029"/>
              <p:cNvSpPr>
                <a:spLocks noChangeShapeType="1"/>
              </p:cNvSpPr>
              <p:nvPr/>
            </p:nvSpPr>
            <p:spPr bwMode="auto">
              <a:xfrm>
                <a:off x="3472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6" name="Line 2030"/>
              <p:cNvSpPr>
                <a:spLocks noChangeShapeType="1"/>
              </p:cNvSpPr>
              <p:nvPr/>
            </p:nvSpPr>
            <p:spPr bwMode="auto">
              <a:xfrm>
                <a:off x="3475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7" name="Line 2031"/>
              <p:cNvSpPr>
                <a:spLocks noChangeShapeType="1"/>
              </p:cNvSpPr>
              <p:nvPr/>
            </p:nvSpPr>
            <p:spPr bwMode="auto">
              <a:xfrm>
                <a:off x="3478" y="270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8" name="Line 2032"/>
              <p:cNvSpPr>
                <a:spLocks noChangeShapeType="1"/>
              </p:cNvSpPr>
              <p:nvPr/>
            </p:nvSpPr>
            <p:spPr bwMode="auto">
              <a:xfrm>
                <a:off x="3482" y="270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9" name="Line 2033"/>
              <p:cNvSpPr>
                <a:spLocks noChangeShapeType="1"/>
              </p:cNvSpPr>
              <p:nvPr/>
            </p:nvSpPr>
            <p:spPr bwMode="auto">
              <a:xfrm>
                <a:off x="3485" y="2709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0" name="Line 2034"/>
              <p:cNvSpPr>
                <a:spLocks noChangeShapeType="1"/>
              </p:cNvSpPr>
              <p:nvPr/>
            </p:nvSpPr>
            <p:spPr bwMode="auto">
              <a:xfrm>
                <a:off x="3232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1" name="Line 2035"/>
              <p:cNvSpPr>
                <a:spLocks noChangeShapeType="1"/>
              </p:cNvSpPr>
              <p:nvPr/>
            </p:nvSpPr>
            <p:spPr bwMode="auto">
              <a:xfrm>
                <a:off x="3235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2" name="Line 2036"/>
              <p:cNvSpPr>
                <a:spLocks noChangeShapeType="1"/>
              </p:cNvSpPr>
              <p:nvPr/>
            </p:nvSpPr>
            <p:spPr bwMode="auto">
              <a:xfrm>
                <a:off x="3239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3" name="Line 2037"/>
              <p:cNvSpPr>
                <a:spLocks noChangeShapeType="1"/>
              </p:cNvSpPr>
              <p:nvPr/>
            </p:nvSpPr>
            <p:spPr bwMode="auto">
              <a:xfrm>
                <a:off x="3242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4" name="Line 2038"/>
              <p:cNvSpPr>
                <a:spLocks noChangeShapeType="1"/>
              </p:cNvSpPr>
              <p:nvPr/>
            </p:nvSpPr>
            <p:spPr bwMode="auto">
              <a:xfrm>
                <a:off x="3245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5" name="Line 2039"/>
              <p:cNvSpPr>
                <a:spLocks noChangeShapeType="1"/>
              </p:cNvSpPr>
              <p:nvPr/>
            </p:nvSpPr>
            <p:spPr bwMode="auto">
              <a:xfrm>
                <a:off x="3248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6" name="Line 2040"/>
              <p:cNvSpPr>
                <a:spLocks noChangeShapeType="1"/>
              </p:cNvSpPr>
              <p:nvPr/>
            </p:nvSpPr>
            <p:spPr bwMode="auto">
              <a:xfrm>
                <a:off x="3252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7" name="Line 2041"/>
              <p:cNvSpPr>
                <a:spLocks noChangeShapeType="1"/>
              </p:cNvSpPr>
              <p:nvPr/>
            </p:nvSpPr>
            <p:spPr bwMode="auto">
              <a:xfrm>
                <a:off x="3255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8" name="Line 2042"/>
              <p:cNvSpPr>
                <a:spLocks noChangeShapeType="1"/>
              </p:cNvSpPr>
              <p:nvPr/>
            </p:nvSpPr>
            <p:spPr bwMode="auto">
              <a:xfrm>
                <a:off x="3258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9" name="Line 2043"/>
              <p:cNvSpPr>
                <a:spLocks noChangeShapeType="1"/>
              </p:cNvSpPr>
              <p:nvPr/>
            </p:nvSpPr>
            <p:spPr bwMode="auto">
              <a:xfrm>
                <a:off x="3262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0" name="Line 2044"/>
              <p:cNvSpPr>
                <a:spLocks noChangeShapeType="1"/>
              </p:cNvSpPr>
              <p:nvPr/>
            </p:nvSpPr>
            <p:spPr bwMode="auto">
              <a:xfrm>
                <a:off x="3265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1" name="Line 2045"/>
              <p:cNvSpPr>
                <a:spLocks noChangeShapeType="1"/>
              </p:cNvSpPr>
              <p:nvPr/>
            </p:nvSpPr>
            <p:spPr bwMode="auto">
              <a:xfrm>
                <a:off x="3268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2" name="Line 2046"/>
              <p:cNvSpPr>
                <a:spLocks noChangeShapeType="1"/>
              </p:cNvSpPr>
              <p:nvPr/>
            </p:nvSpPr>
            <p:spPr bwMode="auto">
              <a:xfrm>
                <a:off x="3271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3" name="Line 2047"/>
              <p:cNvSpPr>
                <a:spLocks noChangeShapeType="1"/>
              </p:cNvSpPr>
              <p:nvPr/>
            </p:nvSpPr>
            <p:spPr bwMode="auto">
              <a:xfrm>
                <a:off x="3275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4" name="Line 2048"/>
              <p:cNvSpPr>
                <a:spLocks noChangeShapeType="1"/>
              </p:cNvSpPr>
              <p:nvPr/>
            </p:nvSpPr>
            <p:spPr bwMode="auto">
              <a:xfrm>
                <a:off x="3278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5" name="Line 2049"/>
              <p:cNvSpPr>
                <a:spLocks noChangeShapeType="1"/>
              </p:cNvSpPr>
              <p:nvPr/>
            </p:nvSpPr>
            <p:spPr bwMode="auto">
              <a:xfrm>
                <a:off x="3281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6" name="Line 2050"/>
              <p:cNvSpPr>
                <a:spLocks noChangeShapeType="1"/>
              </p:cNvSpPr>
              <p:nvPr/>
            </p:nvSpPr>
            <p:spPr bwMode="auto">
              <a:xfrm>
                <a:off x="3285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7" name="Line 2051"/>
              <p:cNvSpPr>
                <a:spLocks noChangeShapeType="1"/>
              </p:cNvSpPr>
              <p:nvPr/>
            </p:nvSpPr>
            <p:spPr bwMode="auto">
              <a:xfrm>
                <a:off x="3288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8" name="Line 2052"/>
              <p:cNvSpPr>
                <a:spLocks noChangeShapeType="1"/>
              </p:cNvSpPr>
              <p:nvPr/>
            </p:nvSpPr>
            <p:spPr bwMode="auto">
              <a:xfrm>
                <a:off x="3291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9" name="Line 2053"/>
              <p:cNvSpPr>
                <a:spLocks noChangeShapeType="1"/>
              </p:cNvSpPr>
              <p:nvPr/>
            </p:nvSpPr>
            <p:spPr bwMode="auto">
              <a:xfrm>
                <a:off x="3294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0" name="Line 2054"/>
              <p:cNvSpPr>
                <a:spLocks noChangeShapeType="1"/>
              </p:cNvSpPr>
              <p:nvPr/>
            </p:nvSpPr>
            <p:spPr bwMode="auto">
              <a:xfrm>
                <a:off x="3298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1" name="Line 2055"/>
              <p:cNvSpPr>
                <a:spLocks noChangeShapeType="1"/>
              </p:cNvSpPr>
              <p:nvPr/>
            </p:nvSpPr>
            <p:spPr bwMode="auto">
              <a:xfrm>
                <a:off x="3301" y="2713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2" name="Line 2056"/>
              <p:cNvSpPr>
                <a:spLocks noChangeShapeType="1"/>
              </p:cNvSpPr>
              <p:nvPr/>
            </p:nvSpPr>
            <p:spPr bwMode="auto">
              <a:xfrm>
                <a:off x="3410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3" name="Line 2057"/>
              <p:cNvSpPr>
                <a:spLocks noChangeShapeType="1"/>
              </p:cNvSpPr>
              <p:nvPr/>
            </p:nvSpPr>
            <p:spPr bwMode="auto">
              <a:xfrm>
                <a:off x="3413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4" name="Line 2058"/>
              <p:cNvSpPr>
                <a:spLocks noChangeShapeType="1"/>
              </p:cNvSpPr>
              <p:nvPr/>
            </p:nvSpPr>
            <p:spPr bwMode="auto">
              <a:xfrm>
                <a:off x="3416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5" name="Line 2059"/>
              <p:cNvSpPr>
                <a:spLocks noChangeShapeType="1"/>
              </p:cNvSpPr>
              <p:nvPr/>
            </p:nvSpPr>
            <p:spPr bwMode="auto">
              <a:xfrm>
                <a:off x="3419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6" name="Line 2060"/>
              <p:cNvSpPr>
                <a:spLocks noChangeShapeType="1"/>
              </p:cNvSpPr>
              <p:nvPr/>
            </p:nvSpPr>
            <p:spPr bwMode="auto">
              <a:xfrm>
                <a:off x="3423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7" name="Line 2061"/>
              <p:cNvSpPr>
                <a:spLocks noChangeShapeType="1"/>
              </p:cNvSpPr>
              <p:nvPr/>
            </p:nvSpPr>
            <p:spPr bwMode="auto">
              <a:xfrm>
                <a:off x="3426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8" name="Line 2062"/>
              <p:cNvSpPr>
                <a:spLocks noChangeShapeType="1"/>
              </p:cNvSpPr>
              <p:nvPr/>
            </p:nvSpPr>
            <p:spPr bwMode="auto">
              <a:xfrm>
                <a:off x="3429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9" name="Line 2063"/>
              <p:cNvSpPr>
                <a:spLocks noChangeShapeType="1"/>
              </p:cNvSpPr>
              <p:nvPr/>
            </p:nvSpPr>
            <p:spPr bwMode="auto">
              <a:xfrm>
                <a:off x="3432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0" name="Line 2064"/>
              <p:cNvSpPr>
                <a:spLocks noChangeShapeType="1"/>
              </p:cNvSpPr>
              <p:nvPr/>
            </p:nvSpPr>
            <p:spPr bwMode="auto">
              <a:xfrm>
                <a:off x="3436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1" name="Line 2065"/>
              <p:cNvSpPr>
                <a:spLocks noChangeShapeType="1"/>
              </p:cNvSpPr>
              <p:nvPr/>
            </p:nvSpPr>
            <p:spPr bwMode="auto">
              <a:xfrm>
                <a:off x="3439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2" name="Line 2066"/>
              <p:cNvSpPr>
                <a:spLocks noChangeShapeType="1"/>
              </p:cNvSpPr>
              <p:nvPr/>
            </p:nvSpPr>
            <p:spPr bwMode="auto">
              <a:xfrm>
                <a:off x="3442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3" name="Line 2067"/>
              <p:cNvSpPr>
                <a:spLocks noChangeShapeType="1"/>
              </p:cNvSpPr>
              <p:nvPr/>
            </p:nvSpPr>
            <p:spPr bwMode="auto">
              <a:xfrm>
                <a:off x="3446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4" name="Line 2068"/>
              <p:cNvSpPr>
                <a:spLocks noChangeShapeType="1"/>
              </p:cNvSpPr>
              <p:nvPr/>
            </p:nvSpPr>
            <p:spPr bwMode="auto">
              <a:xfrm>
                <a:off x="3449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5" name="Line 2069"/>
              <p:cNvSpPr>
                <a:spLocks noChangeShapeType="1"/>
              </p:cNvSpPr>
              <p:nvPr/>
            </p:nvSpPr>
            <p:spPr bwMode="auto">
              <a:xfrm>
                <a:off x="3452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6" name="Line 2070"/>
              <p:cNvSpPr>
                <a:spLocks noChangeShapeType="1"/>
              </p:cNvSpPr>
              <p:nvPr/>
            </p:nvSpPr>
            <p:spPr bwMode="auto">
              <a:xfrm>
                <a:off x="3455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7" name="Line 2071"/>
              <p:cNvSpPr>
                <a:spLocks noChangeShapeType="1"/>
              </p:cNvSpPr>
              <p:nvPr/>
            </p:nvSpPr>
            <p:spPr bwMode="auto">
              <a:xfrm>
                <a:off x="3459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8" name="Line 2072"/>
              <p:cNvSpPr>
                <a:spLocks noChangeShapeType="1"/>
              </p:cNvSpPr>
              <p:nvPr/>
            </p:nvSpPr>
            <p:spPr bwMode="auto">
              <a:xfrm>
                <a:off x="3462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9" name="Line 2073"/>
              <p:cNvSpPr>
                <a:spLocks noChangeShapeType="1"/>
              </p:cNvSpPr>
              <p:nvPr/>
            </p:nvSpPr>
            <p:spPr bwMode="auto">
              <a:xfrm>
                <a:off x="3465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0" name="Line 2074"/>
              <p:cNvSpPr>
                <a:spLocks noChangeShapeType="1"/>
              </p:cNvSpPr>
              <p:nvPr/>
            </p:nvSpPr>
            <p:spPr bwMode="auto">
              <a:xfrm>
                <a:off x="3469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1" name="Line 2075"/>
              <p:cNvSpPr>
                <a:spLocks noChangeShapeType="1"/>
              </p:cNvSpPr>
              <p:nvPr/>
            </p:nvSpPr>
            <p:spPr bwMode="auto">
              <a:xfrm>
                <a:off x="3472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2" name="Line 2076"/>
              <p:cNvSpPr>
                <a:spLocks noChangeShapeType="1"/>
              </p:cNvSpPr>
              <p:nvPr/>
            </p:nvSpPr>
            <p:spPr bwMode="auto">
              <a:xfrm>
                <a:off x="3475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3" name="Line 2077"/>
              <p:cNvSpPr>
                <a:spLocks noChangeShapeType="1"/>
              </p:cNvSpPr>
              <p:nvPr/>
            </p:nvSpPr>
            <p:spPr bwMode="auto">
              <a:xfrm>
                <a:off x="3478" y="271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4" name="Line 2078"/>
              <p:cNvSpPr>
                <a:spLocks noChangeShapeType="1"/>
              </p:cNvSpPr>
              <p:nvPr/>
            </p:nvSpPr>
            <p:spPr bwMode="auto">
              <a:xfrm>
                <a:off x="3482" y="271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5" name="Line 2079"/>
              <p:cNvSpPr>
                <a:spLocks noChangeShapeType="1"/>
              </p:cNvSpPr>
              <p:nvPr/>
            </p:nvSpPr>
            <p:spPr bwMode="auto">
              <a:xfrm>
                <a:off x="3485" y="2713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6" name="Line 2080"/>
              <p:cNvSpPr>
                <a:spLocks noChangeShapeType="1"/>
              </p:cNvSpPr>
              <p:nvPr/>
            </p:nvSpPr>
            <p:spPr bwMode="auto">
              <a:xfrm>
                <a:off x="3235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7" name="Line 2081"/>
              <p:cNvSpPr>
                <a:spLocks noChangeShapeType="1"/>
              </p:cNvSpPr>
              <p:nvPr/>
            </p:nvSpPr>
            <p:spPr bwMode="auto">
              <a:xfrm>
                <a:off x="3239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8" name="Line 2082"/>
              <p:cNvSpPr>
                <a:spLocks noChangeShapeType="1"/>
              </p:cNvSpPr>
              <p:nvPr/>
            </p:nvSpPr>
            <p:spPr bwMode="auto">
              <a:xfrm>
                <a:off x="3242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9" name="Line 2083"/>
              <p:cNvSpPr>
                <a:spLocks noChangeShapeType="1"/>
              </p:cNvSpPr>
              <p:nvPr/>
            </p:nvSpPr>
            <p:spPr bwMode="auto">
              <a:xfrm>
                <a:off x="3245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0" name="Line 2084"/>
              <p:cNvSpPr>
                <a:spLocks noChangeShapeType="1"/>
              </p:cNvSpPr>
              <p:nvPr/>
            </p:nvSpPr>
            <p:spPr bwMode="auto">
              <a:xfrm>
                <a:off x="3248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1" name="Line 2085"/>
              <p:cNvSpPr>
                <a:spLocks noChangeShapeType="1"/>
              </p:cNvSpPr>
              <p:nvPr/>
            </p:nvSpPr>
            <p:spPr bwMode="auto">
              <a:xfrm>
                <a:off x="3252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2" name="Line 2086"/>
              <p:cNvSpPr>
                <a:spLocks noChangeShapeType="1"/>
              </p:cNvSpPr>
              <p:nvPr/>
            </p:nvSpPr>
            <p:spPr bwMode="auto">
              <a:xfrm>
                <a:off x="3255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3" name="Line 2087"/>
              <p:cNvSpPr>
                <a:spLocks noChangeShapeType="1"/>
              </p:cNvSpPr>
              <p:nvPr/>
            </p:nvSpPr>
            <p:spPr bwMode="auto">
              <a:xfrm>
                <a:off x="3258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4" name="Line 2088"/>
              <p:cNvSpPr>
                <a:spLocks noChangeShapeType="1"/>
              </p:cNvSpPr>
              <p:nvPr/>
            </p:nvSpPr>
            <p:spPr bwMode="auto">
              <a:xfrm>
                <a:off x="3262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5" name="Line 2089"/>
              <p:cNvSpPr>
                <a:spLocks noChangeShapeType="1"/>
              </p:cNvSpPr>
              <p:nvPr/>
            </p:nvSpPr>
            <p:spPr bwMode="auto">
              <a:xfrm>
                <a:off x="3265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6" name="Line 2090"/>
              <p:cNvSpPr>
                <a:spLocks noChangeShapeType="1"/>
              </p:cNvSpPr>
              <p:nvPr/>
            </p:nvSpPr>
            <p:spPr bwMode="auto">
              <a:xfrm>
                <a:off x="3268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7" name="Line 2091"/>
              <p:cNvSpPr>
                <a:spLocks noChangeShapeType="1"/>
              </p:cNvSpPr>
              <p:nvPr/>
            </p:nvSpPr>
            <p:spPr bwMode="auto">
              <a:xfrm>
                <a:off x="3271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8" name="Line 2092"/>
              <p:cNvSpPr>
                <a:spLocks noChangeShapeType="1"/>
              </p:cNvSpPr>
              <p:nvPr/>
            </p:nvSpPr>
            <p:spPr bwMode="auto">
              <a:xfrm>
                <a:off x="3275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9" name="Line 2093"/>
              <p:cNvSpPr>
                <a:spLocks noChangeShapeType="1"/>
              </p:cNvSpPr>
              <p:nvPr/>
            </p:nvSpPr>
            <p:spPr bwMode="auto">
              <a:xfrm>
                <a:off x="3278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0" name="Line 2094"/>
              <p:cNvSpPr>
                <a:spLocks noChangeShapeType="1"/>
              </p:cNvSpPr>
              <p:nvPr/>
            </p:nvSpPr>
            <p:spPr bwMode="auto">
              <a:xfrm>
                <a:off x="3281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1" name="Line 2095"/>
              <p:cNvSpPr>
                <a:spLocks noChangeShapeType="1"/>
              </p:cNvSpPr>
              <p:nvPr/>
            </p:nvSpPr>
            <p:spPr bwMode="auto">
              <a:xfrm>
                <a:off x="3285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2" name="Line 2096"/>
              <p:cNvSpPr>
                <a:spLocks noChangeShapeType="1"/>
              </p:cNvSpPr>
              <p:nvPr/>
            </p:nvSpPr>
            <p:spPr bwMode="auto">
              <a:xfrm>
                <a:off x="3288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3" name="Line 2097"/>
              <p:cNvSpPr>
                <a:spLocks noChangeShapeType="1"/>
              </p:cNvSpPr>
              <p:nvPr/>
            </p:nvSpPr>
            <p:spPr bwMode="auto">
              <a:xfrm>
                <a:off x="3291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4" name="Line 2098"/>
              <p:cNvSpPr>
                <a:spLocks noChangeShapeType="1"/>
              </p:cNvSpPr>
              <p:nvPr/>
            </p:nvSpPr>
            <p:spPr bwMode="auto">
              <a:xfrm>
                <a:off x="3294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5" name="Line 2099"/>
              <p:cNvSpPr>
                <a:spLocks noChangeShapeType="1"/>
              </p:cNvSpPr>
              <p:nvPr/>
            </p:nvSpPr>
            <p:spPr bwMode="auto">
              <a:xfrm>
                <a:off x="3298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6" name="Line 2100"/>
              <p:cNvSpPr>
                <a:spLocks noChangeShapeType="1"/>
              </p:cNvSpPr>
              <p:nvPr/>
            </p:nvSpPr>
            <p:spPr bwMode="auto">
              <a:xfrm>
                <a:off x="3301" y="2716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7" name="Line 2101"/>
              <p:cNvSpPr>
                <a:spLocks noChangeShapeType="1"/>
              </p:cNvSpPr>
              <p:nvPr/>
            </p:nvSpPr>
            <p:spPr bwMode="auto">
              <a:xfrm>
                <a:off x="3410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8" name="Line 2102"/>
              <p:cNvSpPr>
                <a:spLocks noChangeShapeType="1"/>
              </p:cNvSpPr>
              <p:nvPr/>
            </p:nvSpPr>
            <p:spPr bwMode="auto">
              <a:xfrm>
                <a:off x="3413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9" name="Line 2103"/>
              <p:cNvSpPr>
                <a:spLocks noChangeShapeType="1"/>
              </p:cNvSpPr>
              <p:nvPr/>
            </p:nvSpPr>
            <p:spPr bwMode="auto">
              <a:xfrm>
                <a:off x="3416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0" name="Line 2104"/>
              <p:cNvSpPr>
                <a:spLocks noChangeShapeType="1"/>
              </p:cNvSpPr>
              <p:nvPr/>
            </p:nvSpPr>
            <p:spPr bwMode="auto">
              <a:xfrm>
                <a:off x="3419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1" name="Line 2105"/>
              <p:cNvSpPr>
                <a:spLocks noChangeShapeType="1"/>
              </p:cNvSpPr>
              <p:nvPr/>
            </p:nvSpPr>
            <p:spPr bwMode="auto">
              <a:xfrm>
                <a:off x="3423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2" name="Line 2106"/>
              <p:cNvSpPr>
                <a:spLocks noChangeShapeType="1"/>
              </p:cNvSpPr>
              <p:nvPr/>
            </p:nvSpPr>
            <p:spPr bwMode="auto">
              <a:xfrm>
                <a:off x="3426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3" name="Line 2107"/>
              <p:cNvSpPr>
                <a:spLocks noChangeShapeType="1"/>
              </p:cNvSpPr>
              <p:nvPr/>
            </p:nvSpPr>
            <p:spPr bwMode="auto">
              <a:xfrm>
                <a:off x="3429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4" name="Line 2108"/>
              <p:cNvSpPr>
                <a:spLocks noChangeShapeType="1"/>
              </p:cNvSpPr>
              <p:nvPr/>
            </p:nvSpPr>
            <p:spPr bwMode="auto">
              <a:xfrm>
                <a:off x="3432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5" name="Line 2109"/>
              <p:cNvSpPr>
                <a:spLocks noChangeShapeType="1"/>
              </p:cNvSpPr>
              <p:nvPr/>
            </p:nvSpPr>
            <p:spPr bwMode="auto">
              <a:xfrm>
                <a:off x="3436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6" name="Line 2110"/>
              <p:cNvSpPr>
                <a:spLocks noChangeShapeType="1"/>
              </p:cNvSpPr>
              <p:nvPr/>
            </p:nvSpPr>
            <p:spPr bwMode="auto">
              <a:xfrm>
                <a:off x="3439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7" name="Line 2111"/>
              <p:cNvSpPr>
                <a:spLocks noChangeShapeType="1"/>
              </p:cNvSpPr>
              <p:nvPr/>
            </p:nvSpPr>
            <p:spPr bwMode="auto">
              <a:xfrm>
                <a:off x="3442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8" name="Line 2112"/>
              <p:cNvSpPr>
                <a:spLocks noChangeShapeType="1"/>
              </p:cNvSpPr>
              <p:nvPr/>
            </p:nvSpPr>
            <p:spPr bwMode="auto">
              <a:xfrm>
                <a:off x="3446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9" name="Line 2113"/>
              <p:cNvSpPr>
                <a:spLocks noChangeShapeType="1"/>
              </p:cNvSpPr>
              <p:nvPr/>
            </p:nvSpPr>
            <p:spPr bwMode="auto">
              <a:xfrm>
                <a:off x="3449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0" name="Line 2114"/>
              <p:cNvSpPr>
                <a:spLocks noChangeShapeType="1"/>
              </p:cNvSpPr>
              <p:nvPr/>
            </p:nvSpPr>
            <p:spPr bwMode="auto">
              <a:xfrm>
                <a:off x="3452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1" name="Line 2115"/>
              <p:cNvSpPr>
                <a:spLocks noChangeShapeType="1"/>
              </p:cNvSpPr>
              <p:nvPr/>
            </p:nvSpPr>
            <p:spPr bwMode="auto">
              <a:xfrm>
                <a:off x="3455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2" name="Line 2116"/>
              <p:cNvSpPr>
                <a:spLocks noChangeShapeType="1"/>
              </p:cNvSpPr>
              <p:nvPr/>
            </p:nvSpPr>
            <p:spPr bwMode="auto">
              <a:xfrm>
                <a:off x="3459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3" name="Line 2117"/>
              <p:cNvSpPr>
                <a:spLocks noChangeShapeType="1"/>
              </p:cNvSpPr>
              <p:nvPr/>
            </p:nvSpPr>
            <p:spPr bwMode="auto">
              <a:xfrm>
                <a:off x="3462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4" name="Line 2118"/>
              <p:cNvSpPr>
                <a:spLocks noChangeShapeType="1"/>
              </p:cNvSpPr>
              <p:nvPr/>
            </p:nvSpPr>
            <p:spPr bwMode="auto">
              <a:xfrm>
                <a:off x="3465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5" name="Line 2119"/>
              <p:cNvSpPr>
                <a:spLocks noChangeShapeType="1"/>
              </p:cNvSpPr>
              <p:nvPr/>
            </p:nvSpPr>
            <p:spPr bwMode="auto">
              <a:xfrm>
                <a:off x="3469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6" name="Line 2120"/>
              <p:cNvSpPr>
                <a:spLocks noChangeShapeType="1"/>
              </p:cNvSpPr>
              <p:nvPr/>
            </p:nvSpPr>
            <p:spPr bwMode="auto">
              <a:xfrm>
                <a:off x="3472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7" name="Line 2121"/>
              <p:cNvSpPr>
                <a:spLocks noChangeShapeType="1"/>
              </p:cNvSpPr>
              <p:nvPr/>
            </p:nvSpPr>
            <p:spPr bwMode="auto">
              <a:xfrm>
                <a:off x="3475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8" name="Line 2122"/>
              <p:cNvSpPr>
                <a:spLocks noChangeShapeType="1"/>
              </p:cNvSpPr>
              <p:nvPr/>
            </p:nvSpPr>
            <p:spPr bwMode="auto">
              <a:xfrm>
                <a:off x="3478" y="271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9" name="Line 2123"/>
              <p:cNvSpPr>
                <a:spLocks noChangeShapeType="1"/>
              </p:cNvSpPr>
              <p:nvPr/>
            </p:nvSpPr>
            <p:spPr bwMode="auto">
              <a:xfrm>
                <a:off x="3482" y="271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0" name="Line 2124"/>
              <p:cNvSpPr>
                <a:spLocks noChangeShapeType="1"/>
              </p:cNvSpPr>
              <p:nvPr/>
            </p:nvSpPr>
            <p:spPr bwMode="auto">
              <a:xfrm>
                <a:off x="3485" y="2716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1" name="Line 2125"/>
              <p:cNvSpPr>
                <a:spLocks noChangeShapeType="1"/>
              </p:cNvSpPr>
              <p:nvPr/>
            </p:nvSpPr>
            <p:spPr bwMode="auto">
              <a:xfrm>
                <a:off x="3237" y="2719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2" name="Line 2126"/>
              <p:cNvSpPr>
                <a:spLocks noChangeShapeType="1"/>
              </p:cNvSpPr>
              <p:nvPr/>
            </p:nvSpPr>
            <p:spPr bwMode="auto">
              <a:xfrm>
                <a:off x="3239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3" name="Line 2127"/>
              <p:cNvSpPr>
                <a:spLocks noChangeShapeType="1"/>
              </p:cNvSpPr>
              <p:nvPr/>
            </p:nvSpPr>
            <p:spPr bwMode="auto">
              <a:xfrm>
                <a:off x="3242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4" name="Line 2128"/>
              <p:cNvSpPr>
                <a:spLocks noChangeShapeType="1"/>
              </p:cNvSpPr>
              <p:nvPr/>
            </p:nvSpPr>
            <p:spPr bwMode="auto">
              <a:xfrm>
                <a:off x="3245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5" name="Line 2129"/>
              <p:cNvSpPr>
                <a:spLocks noChangeShapeType="1"/>
              </p:cNvSpPr>
              <p:nvPr/>
            </p:nvSpPr>
            <p:spPr bwMode="auto">
              <a:xfrm>
                <a:off x="3248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6" name="Line 2130"/>
              <p:cNvSpPr>
                <a:spLocks noChangeShapeType="1"/>
              </p:cNvSpPr>
              <p:nvPr/>
            </p:nvSpPr>
            <p:spPr bwMode="auto">
              <a:xfrm>
                <a:off x="3252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7" name="Line 2131"/>
              <p:cNvSpPr>
                <a:spLocks noChangeShapeType="1"/>
              </p:cNvSpPr>
              <p:nvPr/>
            </p:nvSpPr>
            <p:spPr bwMode="auto">
              <a:xfrm>
                <a:off x="3255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8" name="Line 2132"/>
              <p:cNvSpPr>
                <a:spLocks noChangeShapeType="1"/>
              </p:cNvSpPr>
              <p:nvPr/>
            </p:nvSpPr>
            <p:spPr bwMode="auto">
              <a:xfrm>
                <a:off x="3258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9" name="Line 2133"/>
              <p:cNvSpPr>
                <a:spLocks noChangeShapeType="1"/>
              </p:cNvSpPr>
              <p:nvPr/>
            </p:nvSpPr>
            <p:spPr bwMode="auto">
              <a:xfrm>
                <a:off x="3262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0" name="Line 2134"/>
              <p:cNvSpPr>
                <a:spLocks noChangeShapeType="1"/>
              </p:cNvSpPr>
              <p:nvPr/>
            </p:nvSpPr>
            <p:spPr bwMode="auto">
              <a:xfrm>
                <a:off x="3265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1" name="Line 2135"/>
              <p:cNvSpPr>
                <a:spLocks noChangeShapeType="1"/>
              </p:cNvSpPr>
              <p:nvPr/>
            </p:nvSpPr>
            <p:spPr bwMode="auto">
              <a:xfrm>
                <a:off x="3268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2" name="Line 2136"/>
              <p:cNvSpPr>
                <a:spLocks noChangeShapeType="1"/>
              </p:cNvSpPr>
              <p:nvPr/>
            </p:nvSpPr>
            <p:spPr bwMode="auto">
              <a:xfrm>
                <a:off x="3271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3" name="Line 2137"/>
              <p:cNvSpPr>
                <a:spLocks noChangeShapeType="1"/>
              </p:cNvSpPr>
              <p:nvPr/>
            </p:nvSpPr>
            <p:spPr bwMode="auto">
              <a:xfrm>
                <a:off x="3275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4" name="Line 2138"/>
              <p:cNvSpPr>
                <a:spLocks noChangeShapeType="1"/>
              </p:cNvSpPr>
              <p:nvPr/>
            </p:nvSpPr>
            <p:spPr bwMode="auto">
              <a:xfrm>
                <a:off x="3278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5" name="Line 2139"/>
              <p:cNvSpPr>
                <a:spLocks noChangeShapeType="1"/>
              </p:cNvSpPr>
              <p:nvPr/>
            </p:nvSpPr>
            <p:spPr bwMode="auto">
              <a:xfrm>
                <a:off x="3281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6" name="Line 2140"/>
              <p:cNvSpPr>
                <a:spLocks noChangeShapeType="1"/>
              </p:cNvSpPr>
              <p:nvPr/>
            </p:nvSpPr>
            <p:spPr bwMode="auto">
              <a:xfrm>
                <a:off x="3285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7" name="Line 2141"/>
              <p:cNvSpPr>
                <a:spLocks noChangeShapeType="1"/>
              </p:cNvSpPr>
              <p:nvPr/>
            </p:nvSpPr>
            <p:spPr bwMode="auto">
              <a:xfrm>
                <a:off x="3288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8" name="Line 2142"/>
              <p:cNvSpPr>
                <a:spLocks noChangeShapeType="1"/>
              </p:cNvSpPr>
              <p:nvPr/>
            </p:nvSpPr>
            <p:spPr bwMode="auto">
              <a:xfrm>
                <a:off x="3291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9" name="Line 2143"/>
              <p:cNvSpPr>
                <a:spLocks noChangeShapeType="1"/>
              </p:cNvSpPr>
              <p:nvPr/>
            </p:nvSpPr>
            <p:spPr bwMode="auto">
              <a:xfrm>
                <a:off x="3294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0" name="Line 2144"/>
              <p:cNvSpPr>
                <a:spLocks noChangeShapeType="1"/>
              </p:cNvSpPr>
              <p:nvPr/>
            </p:nvSpPr>
            <p:spPr bwMode="auto">
              <a:xfrm>
                <a:off x="3298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1" name="Line 2145"/>
              <p:cNvSpPr>
                <a:spLocks noChangeShapeType="1"/>
              </p:cNvSpPr>
              <p:nvPr/>
            </p:nvSpPr>
            <p:spPr bwMode="auto">
              <a:xfrm>
                <a:off x="3301" y="2719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2" name="Line 2146"/>
              <p:cNvSpPr>
                <a:spLocks noChangeShapeType="1"/>
              </p:cNvSpPr>
              <p:nvPr/>
            </p:nvSpPr>
            <p:spPr bwMode="auto">
              <a:xfrm>
                <a:off x="3410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3" name="Line 2147"/>
              <p:cNvSpPr>
                <a:spLocks noChangeShapeType="1"/>
              </p:cNvSpPr>
              <p:nvPr/>
            </p:nvSpPr>
            <p:spPr bwMode="auto">
              <a:xfrm>
                <a:off x="3413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4" name="Line 2148"/>
              <p:cNvSpPr>
                <a:spLocks noChangeShapeType="1"/>
              </p:cNvSpPr>
              <p:nvPr/>
            </p:nvSpPr>
            <p:spPr bwMode="auto">
              <a:xfrm>
                <a:off x="3416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5" name="Line 2149"/>
              <p:cNvSpPr>
                <a:spLocks noChangeShapeType="1"/>
              </p:cNvSpPr>
              <p:nvPr/>
            </p:nvSpPr>
            <p:spPr bwMode="auto">
              <a:xfrm>
                <a:off x="3419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6" name="Line 2150"/>
              <p:cNvSpPr>
                <a:spLocks noChangeShapeType="1"/>
              </p:cNvSpPr>
              <p:nvPr/>
            </p:nvSpPr>
            <p:spPr bwMode="auto">
              <a:xfrm>
                <a:off x="3423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7" name="Line 2151"/>
              <p:cNvSpPr>
                <a:spLocks noChangeShapeType="1"/>
              </p:cNvSpPr>
              <p:nvPr/>
            </p:nvSpPr>
            <p:spPr bwMode="auto">
              <a:xfrm>
                <a:off x="3426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8" name="Line 2152"/>
              <p:cNvSpPr>
                <a:spLocks noChangeShapeType="1"/>
              </p:cNvSpPr>
              <p:nvPr/>
            </p:nvSpPr>
            <p:spPr bwMode="auto">
              <a:xfrm>
                <a:off x="3429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9" name="Line 2153"/>
              <p:cNvSpPr>
                <a:spLocks noChangeShapeType="1"/>
              </p:cNvSpPr>
              <p:nvPr/>
            </p:nvSpPr>
            <p:spPr bwMode="auto">
              <a:xfrm>
                <a:off x="3432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0" name="Line 2154"/>
              <p:cNvSpPr>
                <a:spLocks noChangeShapeType="1"/>
              </p:cNvSpPr>
              <p:nvPr/>
            </p:nvSpPr>
            <p:spPr bwMode="auto">
              <a:xfrm>
                <a:off x="3436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1" name="Line 2155"/>
              <p:cNvSpPr>
                <a:spLocks noChangeShapeType="1"/>
              </p:cNvSpPr>
              <p:nvPr/>
            </p:nvSpPr>
            <p:spPr bwMode="auto">
              <a:xfrm>
                <a:off x="3439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2" name="Line 2156"/>
              <p:cNvSpPr>
                <a:spLocks noChangeShapeType="1"/>
              </p:cNvSpPr>
              <p:nvPr/>
            </p:nvSpPr>
            <p:spPr bwMode="auto">
              <a:xfrm>
                <a:off x="3442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3" name="Line 2157"/>
              <p:cNvSpPr>
                <a:spLocks noChangeShapeType="1"/>
              </p:cNvSpPr>
              <p:nvPr/>
            </p:nvSpPr>
            <p:spPr bwMode="auto">
              <a:xfrm>
                <a:off x="3446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4" name="Line 2158"/>
              <p:cNvSpPr>
                <a:spLocks noChangeShapeType="1"/>
              </p:cNvSpPr>
              <p:nvPr/>
            </p:nvSpPr>
            <p:spPr bwMode="auto">
              <a:xfrm>
                <a:off x="3449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5" name="Line 2159"/>
              <p:cNvSpPr>
                <a:spLocks noChangeShapeType="1"/>
              </p:cNvSpPr>
              <p:nvPr/>
            </p:nvSpPr>
            <p:spPr bwMode="auto">
              <a:xfrm>
                <a:off x="3452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6" name="Line 2160"/>
              <p:cNvSpPr>
                <a:spLocks noChangeShapeType="1"/>
              </p:cNvSpPr>
              <p:nvPr/>
            </p:nvSpPr>
            <p:spPr bwMode="auto">
              <a:xfrm>
                <a:off x="3455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7" name="Line 2161"/>
              <p:cNvSpPr>
                <a:spLocks noChangeShapeType="1"/>
              </p:cNvSpPr>
              <p:nvPr/>
            </p:nvSpPr>
            <p:spPr bwMode="auto">
              <a:xfrm>
                <a:off x="3459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8" name="Line 2162"/>
              <p:cNvSpPr>
                <a:spLocks noChangeShapeType="1"/>
              </p:cNvSpPr>
              <p:nvPr/>
            </p:nvSpPr>
            <p:spPr bwMode="auto">
              <a:xfrm>
                <a:off x="3462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9" name="Line 2163"/>
              <p:cNvSpPr>
                <a:spLocks noChangeShapeType="1"/>
              </p:cNvSpPr>
              <p:nvPr/>
            </p:nvSpPr>
            <p:spPr bwMode="auto">
              <a:xfrm>
                <a:off x="3465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0" name="Line 2164"/>
              <p:cNvSpPr>
                <a:spLocks noChangeShapeType="1"/>
              </p:cNvSpPr>
              <p:nvPr/>
            </p:nvSpPr>
            <p:spPr bwMode="auto">
              <a:xfrm>
                <a:off x="3469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1" name="Line 2165"/>
              <p:cNvSpPr>
                <a:spLocks noChangeShapeType="1"/>
              </p:cNvSpPr>
              <p:nvPr/>
            </p:nvSpPr>
            <p:spPr bwMode="auto">
              <a:xfrm>
                <a:off x="3472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2" name="Line 2166"/>
              <p:cNvSpPr>
                <a:spLocks noChangeShapeType="1"/>
              </p:cNvSpPr>
              <p:nvPr/>
            </p:nvSpPr>
            <p:spPr bwMode="auto">
              <a:xfrm>
                <a:off x="3475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3" name="Line 2167"/>
              <p:cNvSpPr>
                <a:spLocks noChangeShapeType="1"/>
              </p:cNvSpPr>
              <p:nvPr/>
            </p:nvSpPr>
            <p:spPr bwMode="auto">
              <a:xfrm>
                <a:off x="3478" y="271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4" name="Line 2168"/>
              <p:cNvSpPr>
                <a:spLocks noChangeShapeType="1"/>
              </p:cNvSpPr>
              <p:nvPr/>
            </p:nvSpPr>
            <p:spPr bwMode="auto">
              <a:xfrm>
                <a:off x="3482" y="271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5" name="Line 2169"/>
              <p:cNvSpPr>
                <a:spLocks noChangeShapeType="1"/>
              </p:cNvSpPr>
              <p:nvPr/>
            </p:nvSpPr>
            <p:spPr bwMode="auto">
              <a:xfrm>
                <a:off x="3485" y="2719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6" name="Line 2170"/>
              <p:cNvSpPr>
                <a:spLocks noChangeShapeType="1"/>
              </p:cNvSpPr>
              <p:nvPr/>
            </p:nvSpPr>
            <p:spPr bwMode="auto">
              <a:xfrm>
                <a:off x="3240" y="2723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7" name="Line 2171"/>
              <p:cNvSpPr>
                <a:spLocks noChangeShapeType="1"/>
              </p:cNvSpPr>
              <p:nvPr/>
            </p:nvSpPr>
            <p:spPr bwMode="auto">
              <a:xfrm>
                <a:off x="3242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8" name="Line 2172"/>
              <p:cNvSpPr>
                <a:spLocks noChangeShapeType="1"/>
              </p:cNvSpPr>
              <p:nvPr/>
            </p:nvSpPr>
            <p:spPr bwMode="auto">
              <a:xfrm>
                <a:off x="3245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9" name="Line 2173"/>
              <p:cNvSpPr>
                <a:spLocks noChangeShapeType="1"/>
              </p:cNvSpPr>
              <p:nvPr/>
            </p:nvSpPr>
            <p:spPr bwMode="auto">
              <a:xfrm>
                <a:off x="3248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0" name="Line 2174"/>
              <p:cNvSpPr>
                <a:spLocks noChangeShapeType="1"/>
              </p:cNvSpPr>
              <p:nvPr/>
            </p:nvSpPr>
            <p:spPr bwMode="auto">
              <a:xfrm>
                <a:off x="3252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1" name="Line 2175"/>
              <p:cNvSpPr>
                <a:spLocks noChangeShapeType="1"/>
              </p:cNvSpPr>
              <p:nvPr/>
            </p:nvSpPr>
            <p:spPr bwMode="auto">
              <a:xfrm>
                <a:off x="3255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2" name="Line 2176"/>
              <p:cNvSpPr>
                <a:spLocks noChangeShapeType="1"/>
              </p:cNvSpPr>
              <p:nvPr/>
            </p:nvSpPr>
            <p:spPr bwMode="auto">
              <a:xfrm>
                <a:off x="3258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3" name="Line 2177"/>
              <p:cNvSpPr>
                <a:spLocks noChangeShapeType="1"/>
              </p:cNvSpPr>
              <p:nvPr/>
            </p:nvSpPr>
            <p:spPr bwMode="auto">
              <a:xfrm>
                <a:off x="3262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4" name="Line 2178"/>
              <p:cNvSpPr>
                <a:spLocks noChangeShapeType="1"/>
              </p:cNvSpPr>
              <p:nvPr/>
            </p:nvSpPr>
            <p:spPr bwMode="auto">
              <a:xfrm>
                <a:off x="3265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5" name="Line 2179"/>
              <p:cNvSpPr>
                <a:spLocks noChangeShapeType="1"/>
              </p:cNvSpPr>
              <p:nvPr/>
            </p:nvSpPr>
            <p:spPr bwMode="auto">
              <a:xfrm>
                <a:off x="3268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6" name="Line 2180"/>
              <p:cNvSpPr>
                <a:spLocks noChangeShapeType="1"/>
              </p:cNvSpPr>
              <p:nvPr/>
            </p:nvSpPr>
            <p:spPr bwMode="auto">
              <a:xfrm>
                <a:off x="3271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7" name="Line 2181"/>
              <p:cNvSpPr>
                <a:spLocks noChangeShapeType="1"/>
              </p:cNvSpPr>
              <p:nvPr/>
            </p:nvSpPr>
            <p:spPr bwMode="auto">
              <a:xfrm>
                <a:off x="3275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8" name="Line 2182"/>
              <p:cNvSpPr>
                <a:spLocks noChangeShapeType="1"/>
              </p:cNvSpPr>
              <p:nvPr/>
            </p:nvSpPr>
            <p:spPr bwMode="auto">
              <a:xfrm>
                <a:off x="3278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9" name="Line 2183"/>
              <p:cNvSpPr>
                <a:spLocks noChangeShapeType="1"/>
              </p:cNvSpPr>
              <p:nvPr/>
            </p:nvSpPr>
            <p:spPr bwMode="auto">
              <a:xfrm>
                <a:off x="3281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0" name="Line 2184"/>
              <p:cNvSpPr>
                <a:spLocks noChangeShapeType="1"/>
              </p:cNvSpPr>
              <p:nvPr/>
            </p:nvSpPr>
            <p:spPr bwMode="auto">
              <a:xfrm>
                <a:off x="3285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1" name="Line 2185"/>
              <p:cNvSpPr>
                <a:spLocks noChangeShapeType="1"/>
              </p:cNvSpPr>
              <p:nvPr/>
            </p:nvSpPr>
            <p:spPr bwMode="auto">
              <a:xfrm>
                <a:off x="3288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2" name="Line 2186"/>
              <p:cNvSpPr>
                <a:spLocks noChangeShapeType="1"/>
              </p:cNvSpPr>
              <p:nvPr/>
            </p:nvSpPr>
            <p:spPr bwMode="auto">
              <a:xfrm>
                <a:off x="3291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3" name="Line 2187"/>
              <p:cNvSpPr>
                <a:spLocks noChangeShapeType="1"/>
              </p:cNvSpPr>
              <p:nvPr/>
            </p:nvSpPr>
            <p:spPr bwMode="auto">
              <a:xfrm>
                <a:off x="3294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4" name="Line 2188"/>
              <p:cNvSpPr>
                <a:spLocks noChangeShapeType="1"/>
              </p:cNvSpPr>
              <p:nvPr/>
            </p:nvSpPr>
            <p:spPr bwMode="auto">
              <a:xfrm>
                <a:off x="3298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5" name="Line 2189"/>
              <p:cNvSpPr>
                <a:spLocks noChangeShapeType="1"/>
              </p:cNvSpPr>
              <p:nvPr/>
            </p:nvSpPr>
            <p:spPr bwMode="auto">
              <a:xfrm>
                <a:off x="3301" y="2723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6" name="Line 2190"/>
              <p:cNvSpPr>
                <a:spLocks noChangeShapeType="1"/>
              </p:cNvSpPr>
              <p:nvPr/>
            </p:nvSpPr>
            <p:spPr bwMode="auto">
              <a:xfrm>
                <a:off x="3410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7" name="Line 2191"/>
              <p:cNvSpPr>
                <a:spLocks noChangeShapeType="1"/>
              </p:cNvSpPr>
              <p:nvPr/>
            </p:nvSpPr>
            <p:spPr bwMode="auto">
              <a:xfrm>
                <a:off x="3413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8" name="Line 2192"/>
              <p:cNvSpPr>
                <a:spLocks noChangeShapeType="1"/>
              </p:cNvSpPr>
              <p:nvPr/>
            </p:nvSpPr>
            <p:spPr bwMode="auto">
              <a:xfrm>
                <a:off x="3416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9" name="Line 2193"/>
              <p:cNvSpPr>
                <a:spLocks noChangeShapeType="1"/>
              </p:cNvSpPr>
              <p:nvPr/>
            </p:nvSpPr>
            <p:spPr bwMode="auto">
              <a:xfrm>
                <a:off x="3419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0" name="Line 2194"/>
              <p:cNvSpPr>
                <a:spLocks noChangeShapeType="1"/>
              </p:cNvSpPr>
              <p:nvPr/>
            </p:nvSpPr>
            <p:spPr bwMode="auto">
              <a:xfrm>
                <a:off x="3423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1" name="Line 2195"/>
              <p:cNvSpPr>
                <a:spLocks noChangeShapeType="1"/>
              </p:cNvSpPr>
              <p:nvPr/>
            </p:nvSpPr>
            <p:spPr bwMode="auto">
              <a:xfrm>
                <a:off x="3426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2" name="Line 2196"/>
              <p:cNvSpPr>
                <a:spLocks noChangeShapeType="1"/>
              </p:cNvSpPr>
              <p:nvPr/>
            </p:nvSpPr>
            <p:spPr bwMode="auto">
              <a:xfrm>
                <a:off x="3429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3" name="Line 2197"/>
              <p:cNvSpPr>
                <a:spLocks noChangeShapeType="1"/>
              </p:cNvSpPr>
              <p:nvPr/>
            </p:nvSpPr>
            <p:spPr bwMode="auto">
              <a:xfrm>
                <a:off x="3432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4" name="Line 2198"/>
              <p:cNvSpPr>
                <a:spLocks noChangeShapeType="1"/>
              </p:cNvSpPr>
              <p:nvPr/>
            </p:nvSpPr>
            <p:spPr bwMode="auto">
              <a:xfrm>
                <a:off x="3436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5" name="Line 2199"/>
              <p:cNvSpPr>
                <a:spLocks noChangeShapeType="1"/>
              </p:cNvSpPr>
              <p:nvPr/>
            </p:nvSpPr>
            <p:spPr bwMode="auto">
              <a:xfrm>
                <a:off x="3439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6" name="Line 2200"/>
              <p:cNvSpPr>
                <a:spLocks noChangeShapeType="1"/>
              </p:cNvSpPr>
              <p:nvPr/>
            </p:nvSpPr>
            <p:spPr bwMode="auto">
              <a:xfrm>
                <a:off x="3442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7" name="Line 2201"/>
              <p:cNvSpPr>
                <a:spLocks noChangeShapeType="1"/>
              </p:cNvSpPr>
              <p:nvPr/>
            </p:nvSpPr>
            <p:spPr bwMode="auto">
              <a:xfrm>
                <a:off x="3446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8" name="Line 2202"/>
              <p:cNvSpPr>
                <a:spLocks noChangeShapeType="1"/>
              </p:cNvSpPr>
              <p:nvPr/>
            </p:nvSpPr>
            <p:spPr bwMode="auto">
              <a:xfrm>
                <a:off x="3449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9" name="Line 2203"/>
              <p:cNvSpPr>
                <a:spLocks noChangeShapeType="1"/>
              </p:cNvSpPr>
              <p:nvPr/>
            </p:nvSpPr>
            <p:spPr bwMode="auto">
              <a:xfrm>
                <a:off x="3452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0" name="Line 2204"/>
              <p:cNvSpPr>
                <a:spLocks noChangeShapeType="1"/>
              </p:cNvSpPr>
              <p:nvPr/>
            </p:nvSpPr>
            <p:spPr bwMode="auto">
              <a:xfrm>
                <a:off x="3455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1" name="Line 2205"/>
              <p:cNvSpPr>
                <a:spLocks noChangeShapeType="1"/>
              </p:cNvSpPr>
              <p:nvPr/>
            </p:nvSpPr>
            <p:spPr bwMode="auto">
              <a:xfrm>
                <a:off x="3459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2" name="Line 2206"/>
              <p:cNvSpPr>
                <a:spLocks noChangeShapeType="1"/>
              </p:cNvSpPr>
              <p:nvPr/>
            </p:nvSpPr>
            <p:spPr bwMode="auto">
              <a:xfrm>
                <a:off x="3462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3" name="Line 2207"/>
              <p:cNvSpPr>
                <a:spLocks noChangeShapeType="1"/>
              </p:cNvSpPr>
              <p:nvPr/>
            </p:nvSpPr>
            <p:spPr bwMode="auto">
              <a:xfrm>
                <a:off x="3465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4" name="Line 2208"/>
              <p:cNvSpPr>
                <a:spLocks noChangeShapeType="1"/>
              </p:cNvSpPr>
              <p:nvPr/>
            </p:nvSpPr>
            <p:spPr bwMode="auto">
              <a:xfrm>
                <a:off x="3469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5" name="Line 2209"/>
              <p:cNvSpPr>
                <a:spLocks noChangeShapeType="1"/>
              </p:cNvSpPr>
              <p:nvPr/>
            </p:nvSpPr>
            <p:spPr bwMode="auto">
              <a:xfrm>
                <a:off x="3472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6" name="Line 2210"/>
              <p:cNvSpPr>
                <a:spLocks noChangeShapeType="1"/>
              </p:cNvSpPr>
              <p:nvPr/>
            </p:nvSpPr>
            <p:spPr bwMode="auto">
              <a:xfrm>
                <a:off x="3475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7" name="Line 2211"/>
              <p:cNvSpPr>
                <a:spLocks noChangeShapeType="1"/>
              </p:cNvSpPr>
              <p:nvPr/>
            </p:nvSpPr>
            <p:spPr bwMode="auto">
              <a:xfrm>
                <a:off x="3478" y="272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8" name="Line 2212"/>
              <p:cNvSpPr>
                <a:spLocks noChangeShapeType="1"/>
              </p:cNvSpPr>
              <p:nvPr/>
            </p:nvSpPr>
            <p:spPr bwMode="auto">
              <a:xfrm>
                <a:off x="3482" y="272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9" name="Line 2213"/>
              <p:cNvSpPr>
                <a:spLocks noChangeShapeType="1"/>
              </p:cNvSpPr>
              <p:nvPr/>
            </p:nvSpPr>
            <p:spPr bwMode="auto">
              <a:xfrm>
                <a:off x="3485" y="2723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0" name="Line 2214"/>
              <p:cNvSpPr>
                <a:spLocks noChangeShapeType="1"/>
              </p:cNvSpPr>
              <p:nvPr/>
            </p:nvSpPr>
            <p:spPr bwMode="auto">
              <a:xfrm>
                <a:off x="3243" y="2726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6" name="Group 2416"/>
            <p:cNvGrpSpPr>
              <a:grpSpLocks/>
            </p:cNvGrpSpPr>
            <p:nvPr/>
          </p:nvGrpSpPr>
          <p:grpSpPr bwMode="auto">
            <a:xfrm>
              <a:off x="3245" y="2726"/>
              <a:ext cx="240" cy="13"/>
              <a:chOff x="3245" y="2726"/>
              <a:chExt cx="240" cy="13"/>
            </a:xfrm>
          </p:grpSpPr>
          <p:sp>
            <p:nvSpPr>
              <p:cNvPr id="9031" name="Line 2216"/>
              <p:cNvSpPr>
                <a:spLocks noChangeShapeType="1"/>
              </p:cNvSpPr>
              <p:nvPr/>
            </p:nvSpPr>
            <p:spPr bwMode="auto">
              <a:xfrm>
                <a:off x="3245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2" name="Line 2217"/>
              <p:cNvSpPr>
                <a:spLocks noChangeShapeType="1"/>
              </p:cNvSpPr>
              <p:nvPr/>
            </p:nvSpPr>
            <p:spPr bwMode="auto">
              <a:xfrm>
                <a:off x="3248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3" name="Line 2218"/>
              <p:cNvSpPr>
                <a:spLocks noChangeShapeType="1"/>
              </p:cNvSpPr>
              <p:nvPr/>
            </p:nvSpPr>
            <p:spPr bwMode="auto">
              <a:xfrm>
                <a:off x="3252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4" name="Line 2219"/>
              <p:cNvSpPr>
                <a:spLocks noChangeShapeType="1"/>
              </p:cNvSpPr>
              <p:nvPr/>
            </p:nvSpPr>
            <p:spPr bwMode="auto">
              <a:xfrm>
                <a:off x="3255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5" name="Line 2220"/>
              <p:cNvSpPr>
                <a:spLocks noChangeShapeType="1"/>
              </p:cNvSpPr>
              <p:nvPr/>
            </p:nvSpPr>
            <p:spPr bwMode="auto">
              <a:xfrm>
                <a:off x="3258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6" name="Line 2221"/>
              <p:cNvSpPr>
                <a:spLocks noChangeShapeType="1"/>
              </p:cNvSpPr>
              <p:nvPr/>
            </p:nvSpPr>
            <p:spPr bwMode="auto">
              <a:xfrm>
                <a:off x="3262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7" name="Line 2222"/>
              <p:cNvSpPr>
                <a:spLocks noChangeShapeType="1"/>
              </p:cNvSpPr>
              <p:nvPr/>
            </p:nvSpPr>
            <p:spPr bwMode="auto">
              <a:xfrm>
                <a:off x="3265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8" name="Line 2223"/>
              <p:cNvSpPr>
                <a:spLocks noChangeShapeType="1"/>
              </p:cNvSpPr>
              <p:nvPr/>
            </p:nvSpPr>
            <p:spPr bwMode="auto">
              <a:xfrm>
                <a:off x="3268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9" name="Line 2224"/>
              <p:cNvSpPr>
                <a:spLocks noChangeShapeType="1"/>
              </p:cNvSpPr>
              <p:nvPr/>
            </p:nvSpPr>
            <p:spPr bwMode="auto">
              <a:xfrm>
                <a:off x="3271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0" name="Line 2225"/>
              <p:cNvSpPr>
                <a:spLocks noChangeShapeType="1"/>
              </p:cNvSpPr>
              <p:nvPr/>
            </p:nvSpPr>
            <p:spPr bwMode="auto">
              <a:xfrm>
                <a:off x="3275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1" name="Line 2226"/>
              <p:cNvSpPr>
                <a:spLocks noChangeShapeType="1"/>
              </p:cNvSpPr>
              <p:nvPr/>
            </p:nvSpPr>
            <p:spPr bwMode="auto">
              <a:xfrm>
                <a:off x="3278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2" name="Line 2227"/>
              <p:cNvSpPr>
                <a:spLocks noChangeShapeType="1"/>
              </p:cNvSpPr>
              <p:nvPr/>
            </p:nvSpPr>
            <p:spPr bwMode="auto">
              <a:xfrm>
                <a:off x="3281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3" name="Line 2228"/>
              <p:cNvSpPr>
                <a:spLocks noChangeShapeType="1"/>
              </p:cNvSpPr>
              <p:nvPr/>
            </p:nvSpPr>
            <p:spPr bwMode="auto">
              <a:xfrm>
                <a:off x="3285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4" name="Line 2229"/>
              <p:cNvSpPr>
                <a:spLocks noChangeShapeType="1"/>
              </p:cNvSpPr>
              <p:nvPr/>
            </p:nvSpPr>
            <p:spPr bwMode="auto">
              <a:xfrm>
                <a:off x="3288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5" name="Line 2230"/>
              <p:cNvSpPr>
                <a:spLocks noChangeShapeType="1"/>
              </p:cNvSpPr>
              <p:nvPr/>
            </p:nvSpPr>
            <p:spPr bwMode="auto">
              <a:xfrm>
                <a:off x="3291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6" name="Line 2231"/>
              <p:cNvSpPr>
                <a:spLocks noChangeShapeType="1"/>
              </p:cNvSpPr>
              <p:nvPr/>
            </p:nvSpPr>
            <p:spPr bwMode="auto">
              <a:xfrm>
                <a:off x="3294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7" name="Line 2232"/>
              <p:cNvSpPr>
                <a:spLocks noChangeShapeType="1"/>
              </p:cNvSpPr>
              <p:nvPr/>
            </p:nvSpPr>
            <p:spPr bwMode="auto">
              <a:xfrm>
                <a:off x="3298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8" name="Line 2233"/>
              <p:cNvSpPr>
                <a:spLocks noChangeShapeType="1"/>
              </p:cNvSpPr>
              <p:nvPr/>
            </p:nvSpPr>
            <p:spPr bwMode="auto">
              <a:xfrm>
                <a:off x="3301" y="2726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9" name="Line 2234"/>
              <p:cNvSpPr>
                <a:spLocks noChangeShapeType="1"/>
              </p:cNvSpPr>
              <p:nvPr/>
            </p:nvSpPr>
            <p:spPr bwMode="auto">
              <a:xfrm>
                <a:off x="3410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0" name="Line 2235"/>
              <p:cNvSpPr>
                <a:spLocks noChangeShapeType="1"/>
              </p:cNvSpPr>
              <p:nvPr/>
            </p:nvSpPr>
            <p:spPr bwMode="auto">
              <a:xfrm>
                <a:off x="3413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1" name="Line 2236"/>
              <p:cNvSpPr>
                <a:spLocks noChangeShapeType="1"/>
              </p:cNvSpPr>
              <p:nvPr/>
            </p:nvSpPr>
            <p:spPr bwMode="auto">
              <a:xfrm>
                <a:off x="3416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2" name="Line 2237"/>
              <p:cNvSpPr>
                <a:spLocks noChangeShapeType="1"/>
              </p:cNvSpPr>
              <p:nvPr/>
            </p:nvSpPr>
            <p:spPr bwMode="auto">
              <a:xfrm>
                <a:off x="3419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3" name="Line 2238"/>
              <p:cNvSpPr>
                <a:spLocks noChangeShapeType="1"/>
              </p:cNvSpPr>
              <p:nvPr/>
            </p:nvSpPr>
            <p:spPr bwMode="auto">
              <a:xfrm>
                <a:off x="3423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4" name="Line 2239"/>
              <p:cNvSpPr>
                <a:spLocks noChangeShapeType="1"/>
              </p:cNvSpPr>
              <p:nvPr/>
            </p:nvSpPr>
            <p:spPr bwMode="auto">
              <a:xfrm>
                <a:off x="3426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5" name="Line 2240"/>
              <p:cNvSpPr>
                <a:spLocks noChangeShapeType="1"/>
              </p:cNvSpPr>
              <p:nvPr/>
            </p:nvSpPr>
            <p:spPr bwMode="auto">
              <a:xfrm>
                <a:off x="3429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6" name="Line 2241"/>
              <p:cNvSpPr>
                <a:spLocks noChangeShapeType="1"/>
              </p:cNvSpPr>
              <p:nvPr/>
            </p:nvSpPr>
            <p:spPr bwMode="auto">
              <a:xfrm>
                <a:off x="3432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7" name="Line 2242"/>
              <p:cNvSpPr>
                <a:spLocks noChangeShapeType="1"/>
              </p:cNvSpPr>
              <p:nvPr/>
            </p:nvSpPr>
            <p:spPr bwMode="auto">
              <a:xfrm>
                <a:off x="3436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8" name="Line 2243"/>
              <p:cNvSpPr>
                <a:spLocks noChangeShapeType="1"/>
              </p:cNvSpPr>
              <p:nvPr/>
            </p:nvSpPr>
            <p:spPr bwMode="auto">
              <a:xfrm>
                <a:off x="3439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9" name="Line 2244"/>
              <p:cNvSpPr>
                <a:spLocks noChangeShapeType="1"/>
              </p:cNvSpPr>
              <p:nvPr/>
            </p:nvSpPr>
            <p:spPr bwMode="auto">
              <a:xfrm>
                <a:off x="3442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0" name="Line 2245"/>
              <p:cNvSpPr>
                <a:spLocks noChangeShapeType="1"/>
              </p:cNvSpPr>
              <p:nvPr/>
            </p:nvSpPr>
            <p:spPr bwMode="auto">
              <a:xfrm>
                <a:off x="3446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1" name="Line 2246"/>
              <p:cNvSpPr>
                <a:spLocks noChangeShapeType="1"/>
              </p:cNvSpPr>
              <p:nvPr/>
            </p:nvSpPr>
            <p:spPr bwMode="auto">
              <a:xfrm>
                <a:off x="3449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2" name="Line 2247"/>
              <p:cNvSpPr>
                <a:spLocks noChangeShapeType="1"/>
              </p:cNvSpPr>
              <p:nvPr/>
            </p:nvSpPr>
            <p:spPr bwMode="auto">
              <a:xfrm>
                <a:off x="3452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3" name="Line 2248"/>
              <p:cNvSpPr>
                <a:spLocks noChangeShapeType="1"/>
              </p:cNvSpPr>
              <p:nvPr/>
            </p:nvSpPr>
            <p:spPr bwMode="auto">
              <a:xfrm>
                <a:off x="3455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4" name="Line 2249"/>
              <p:cNvSpPr>
                <a:spLocks noChangeShapeType="1"/>
              </p:cNvSpPr>
              <p:nvPr/>
            </p:nvSpPr>
            <p:spPr bwMode="auto">
              <a:xfrm>
                <a:off x="3459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5" name="Line 2250"/>
              <p:cNvSpPr>
                <a:spLocks noChangeShapeType="1"/>
              </p:cNvSpPr>
              <p:nvPr/>
            </p:nvSpPr>
            <p:spPr bwMode="auto">
              <a:xfrm>
                <a:off x="3462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6" name="Line 2251"/>
              <p:cNvSpPr>
                <a:spLocks noChangeShapeType="1"/>
              </p:cNvSpPr>
              <p:nvPr/>
            </p:nvSpPr>
            <p:spPr bwMode="auto">
              <a:xfrm>
                <a:off x="3465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7" name="Line 2252"/>
              <p:cNvSpPr>
                <a:spLocks noChangeShapeType="1"/>
              </p:cNvSpPr>
              <p:nvPr/>
            </p:nvSpPr>
            <p:spPr bwMode="auto">
              <a:xfrm>
                <a:off x="3469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8" name="Line 2253"/>
              <p:cNvSpPr>
                <a:spLocks noChangeShapeType="1"/>
              </p:cNvSpPr>
              <p:nvPr/>
            </p:nvSpPr>
            <p:spPr bwMode="auto">
              <a:xfrm>
                <a:off x="3472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9" name="Line 2254"/>
              <p:cNvSpPr>
                <a:spLocks noChangeShapeType="1"/>
              </p:cNvSpPr>
              <p:nvPr/>
            </p:nvSpPr>
            <p:spPr bwMode="auto">
              <a:xfrm>
                <a:off x="3475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0" name="Line 2255"/>
              <p:cNvSpPr>
                <a:spLocks noChangeShapeType="1"/>
              </p:cNvSpPr>
              <p:nvPr/>
            </p:nvSpPr>
            <p:spPr bwMode="auto">
              <a:xfrm>
                <a:off x="3478" y="272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1" name="Line 2256"/>
              <p:cNvSpPr>
                <a:spLocks noChangeShapeType="1"/>
              </p:cNvSpPr>
              <p:nvPr/>
            </p:nvSpPr>
            <p:spPr bwMode="auto">
              <a:xfrm>
                <a:off x="3482" y="272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2" name="Line 2257"/>
              <p:cNvSpPr>
                <a:spLocks noChangeShapeType="1"/>
              </p:cNvSpPr>
              <p:nvPr/>
            </p:nvSpPr>
            <p:spPr bwMode="auto">
              <a:xfrm>
                <a:off x="3485" y="2726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3" name="Line 2258"/>
              <p:cNvSpPr>
                <a:spLocks noChangeShapeType="1"/>
              </p:cNvSpPr>
              <p:nvPr/>
            </p:nvSpPr>
            <p:spPr bwMode="auto">
              <a:xfrm>
                <a:off x="3246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4" name="Line 2259"/>
              <p:cNvSpPr>
                <a:spLocks noChangeShapeType="1"/>
              </p:cNvSpPr>
              <p:nvPr/>
            </p:nvSpPr>
            <p:spPr bwMode="auto">
              <a:xfrm>
                <a:off x="3248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5" name="Line 2260"/>
              <p:cNvSpPr>
                <a:spLocks noChangeShapeType="1"/>
              </p:cNvSpPr>
              <p:nvPr/>
            </p:nvSpPr>
            <p:spPr bwMode="auto">
              <a:xfrm>
                <a:off x="3252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6" name="Line 2261"/>
              <p:cNvSpPr>
                <a:spLocks noChangeShapeType="1"/>
              </p:cNvSpPr>
              <p:nvPr/>
            </p:nvSpPr>
            <p:spPr bwMode="auto">
              <a:xfrm>
                <a:off x="3255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7" name="Line 2262"/>
              <p:cNvSpPr>
                <a:spLocks noChangeShapeType="1"/>
              </p:cNvSpPr>
              <p:nvPr/>
            </p:nvSpPr>
            <p:spPr bwMode="auto">
              <a:xfrm>
                <a:off x="3258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8" name="Line 2263"/>
              <p:cNvSpPr>
                <a:spLocks noChangeShapeType="1"/>
              </p:cNvSpPr>
              <p:nvPr/>
            </p:nvSpPr>
            <p:spPr bwMode="auto">
              <a:xfrm>
                <a:off x="3262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9" name="Line 2264"/>
              <p:cNvSpPr>
                <a:spLocks noChangeShapeType="1"/>
              </p:cNvSpPr>
              <p:nvPr/>
            </p:nvSpPr>
            <p:spPr bwMode="auto">
              <a:xfrm>
                <a:off x="3265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0" name="Line 2265"/>
              <p:cNvSpPr>
                <a:spLocks noChangeShapeType="1"/>
              </p:cNvSpPr>
              <p:nvPr/>
            </p:nvSpPr>
            <p:spPr bwMode="auto">
              <a:xfrm>
                <a:off x="3268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1" name="Line 2266"/>
              <p:cNvSpPr>
                <a:spLocks noChangeShapeType="1"/>
              </p:cNvSpPr>
              <p:nvPr/>
            </p:nvSpPr>
            <p:spPr bwMode="auto">
              <a:xfrm>
                <a:off x="3271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2" name="Line 2267"/>
              <p:cNvSpPr>
                <a:spLocks noChangeShapeType="1"/>
              </p:cNvSpPr>
              <p:nvPr/>
            </p:nvSpPr>
            <p:spPr bwMode="auto">
              <a:xfrm>
                <a:off x="3275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3" name="Line 2268"/>
              <p:cNvSpPr>
                <a:spLocks noChangeShapeType="1"/>
              </p:cNvSpPr>
              <p:nvPr/>
            </p:nvSpPr>
            <p:spPr bwMode="auto">
              <a:xfrm>
                <a:off x="3278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4" name="Line 2269"/>
              <p:cNvSpPr>
                <a:spLocks noChangeShapeType="1"/>
              </p:cNvSpPr>
              <p:nvPr/>
            </p:nvSpPr>
            <p:spPr bwMode="auto">
              <a:xfrm>
                <a:off x="3281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5" name="Line 2270"/>
              <p:cNvSpPr>
                <a:spLocks noChangeShapeType="1"/>
              </p:cNvSpPr>
              <p:nvPr/>
            </p:nvSpPr>
            <p:spPr bwMode="auto">
              <a:xfrm>
                <a:off x="3285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6" name="Line 2271"/>
              <p:cNvSpPr>
                <a:spLocks noChangeShapeType="1"/>
              </p:cNvSpPr>
              <p:nvPr/>
            </p:nvSpPr>
            <p:spPr bwMode="auto">
              <a:xfrm>
                <a:off x="3288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7" name="Line 2272"/>
              <p:cNvSpPr>
                <a:spLocks noChangeShapeType="1"/>
              </p:cNvSpPr>
              <p:nvPr/>
            </p:nvSpPr>
            <p:spPr bwMode="auto">
              <a:xfrm>
                <a:off x="3291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8" name="Line 2273"/>
              <p:cNvSpPr>
                <a:spLocks noChangeShapeType="1"/>
              </p:cNvSpPr>
              <p:nvPr/>
            </p:nvSpPr>
            <p:spPr bwMode="auto">
              <a:xfrm>
                <a:off x="3294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9" name="Line 2274"/>
              <p:cNvSpPr>
                <a:spLocks noChangeShapeType="1"/>
              </p:cNvSpPr>
              <p:nvPr/>
            </p:nvSpPr>
            <p:spPr bwMode="auto">
              <a:xfrm>
                <a:off x="3298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0" name="Line 2275"/>
              <p:cNvSpPr>
                <a:spLocks noChangeShapeType="1"/>
              </p:cNvSpPr>
              <p:nvPr/>
            </p:nvSpPr>
            <p:spPr bwMode="auto">
              <a:xfrm>
                <a:off x="3301" y="2729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1" name="Line 2276"/>
              <p:cNvSpPr>
                <a:spLocks noChangeShapeType="1"/>
              </p:cNvSpPr>
              <p:nvPr/>
            </p:nvSpPr>
            <p:spPr bwMode="auto">
              <a:xfrm>
                <a:off x="3410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2" name="Line 2277"/>
              <p:cNvSpPr>
                <a:spLocks noChangeShapeType="1"/>
              </p:cNvSpPr>
              <p:nvPr/>
            </p:nvSpPr>
            <p:spPr bwMode="auto">
              <a:xfrm>
                <a:off x="3413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3" name="Line 2278"/>
              <p:cNvSpPr>
                <a:spLocks noChangeShapeType="1"/>
              </p:cNvSpPr>
              <p:nvPr/>
            </p:nvSpPr>
            <p:spPr bwMode="auto">
              <a:xfrm>
                <a:off x="3416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4" name="Line 2279"/>
              <p:cNvSpPr>
                <a:spLocks noChangeShapeType="1"/>
              </p:cNvSpPr>
              <p:nvPr/>
            </p:nvSpPr>
            <p:spPr bwMode="auto">
              <a:xfrm>
                <a:off x="3419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5" name="Line 2280"/>
              <p:cNvSpPr>
                <a:spLocks noChangeShapeType="1"/>
              </p:cNvSpPr>
              <p:nvPr/>
            </p:nvSpPr>
            <p:spPr bwMode="auto">
              <a:xfrm>
                <a:off x="3423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6" name="Line 2281"/>
              <p:cNvSpPr>
                <a:spLocks noChangeShapeType="1"/>
              </p:cNvSpPr>
              <p:nvPr/>
            </p:nvSpPr>
            <p:spPr bwMode="auto">
              <a:xfrm>
                <a:off x="3426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7" name="Line 2282"/>
              <p:cNvSpPr>
                <a:spLocks noChangeShapeType="1"/>
              </p:cNvSpPr>
              <p:nvPr/>
            </p:nvSpPr>
            <p:spPr bwMode="auto">
              <a:xfrm>
                <a:off x="3429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8" name="Line 2283"/>
              <p:cNvSpPr>
                <a:spLocks noChangeShapeType="1"/>
              </p:cNvSpPr>
              <p:nvPr/>
            </p:nvSpPr>
            <p:spPr bwMode="auto">
              <a:xfrm>
                <a:off x="3432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9" name="Line 2284"/>
              <p:cNvSpPr>
                <a:spLocks noChangeShapeType="1"/>
              </p:cNvSpPr>
              <p:nvPr/>
            </p:nvSpPr>
            <p:spPr bwMode="auto">
              <a:xfrm>
                <a:off x="3436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0" name="Line 2285"/>
              <p:cNvSpPr>
                <a:spLocks noChangeShapeType="1"/>
              </p:cNvSpPr>
              <p:nvPr/>
            </p:nvSpPr>
            <p:spPr bwMode="auto">
              <a:xfrm>
                <a:off x="3439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1" name="Line 2286"/>
              <p:cNvSpPr>
                <a:spLocks noChangeShapeType="1"/>
              </p:cNvSpPr>
              <p:nvPr/>
            </p:nvSpPr>
            <p:spPr bwMode="auto">
              <a:xfrm>
                <a:off x="3442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2" name="Line 2287"/>
              <p:cNvSpPr>
                <a:spLocks noChangeShapeType="1"/>
              </p:cNvSpPr>
              <p:nvPr/>
            </p:nvSpPr>
            <p:spPr bwMode="auto">
              <a:xfrm>
                <a:off x="3446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3" name="Line 2288"/>
              <p:cNvSpPr>
                <a:spLocks noChangeShapeType="1"/>
              </p:cNvSpPr>
              <p:nvPr/>
            </p:nvSpPr>
            <p:spPr bwMode="auto">
              <a:xfrm>
                <a:off x="3449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4" name="Line 2289"/>
              <p:cNvSpPr>
                <a:spLocks noChangeShapeType="1"/>
              </p:cNvSpPr>
              <p:nvPr/>
            </p:nvSpPr>
            <p:spPr bwMode="auto">
              <a:xfrm>
                <a:off x="3452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5" name="Line 2290"/>
              <p:cNvSpPr>
                <a:spLocks noChangeShapeType="1"/>
              </p:cNvSpPr>
              <p:nvPr/>
            </p:nvSpPr>
            <p:spPr bwMode="auto">
              <a:xfrm>
                <a:off x="3455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6" name="Line 2291"/>
              <p:cNvSpPr>
                <a:spLocks noChangeShapeType="1"/>
              </p:cNvSpPr>
              <p:nvPr/>
            </p:nvSpPr>
            <p:spPr bwMode="auto">
              <a:xfrm>
                <a:off x="3459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7" name="Line 2292"/>
              <p:cNvSpPr>
                <a:spLocks noChangeShapeType="1"/>
              </p:cNvSpPr>
              <p:nvPr/>
            </p:nvSpPr>
            <p:spPr bwMode="auto">
              <a:xfrm>
                <a:off x="3462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8" name="Line 2293"/>
              <p:cNvSpPr>
                <a:spLocks noChangeShapeType="1"/>
              </p:cNvSpPr>
              <p:nvPr/>
            </p:nvSpPr>
            <p:spPr bwMode="auto">
              <a:xfrm>
                <a:off x="3465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9" name="Line 2294"/>
              <p:cNvSpPr>
                <a:spLocks noChangeShapeType="1"/>
              </p:cNvSpPr>
              <p:nvPr/>
            </p:nvSpPr>
            <p:spPr bwMode="auto">
              <a:xfrm>
                <a:off x="3469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0" name="Line 2295"/>
              <p:cNvSpPr>
                <a:spLocks noChangeShapeType="1"/>
              </p:cNvSpPr>
              <p:nvPr/>
            </p:nvSpPr>
            <p:spPr bwMode="auto">
              <a:xfrm>
                <a:off x="3472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1" name="Line 2296"/>
              <p:cNvSpPr>
                <a:spLocks noChangeShapeType="1"/>
              </p:cNvSpPr>
              <p:nvPr/>
            </p:nvSpPr>
            <p:spPr bwMode="auto">
              <a:xfrm>
                <a:off x="3475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2" name="Line 2297"/>
              <p:cNvSpPr>
                <a:spLocks noChangeShapeType="1"/>
              </p:cNvSpPr>
              <p:nvPr/>
            </p:nvSpPr>
            <p:spPr bwMode="auto">
              <a:xfrm>
                <a:off x="3478" y="272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3" name="Line 2298"/>
              <p:cNvSpPr>
                <a:spLocks noChangeShapeType="1"/>
              </p:cNvSpPr>
              <p:nvPr/>
            </p:nvSpPr>
            <p:spPr bwMode="auto">
              <a:xfrm>
                <a:off x="3482" y="272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4" name="Line 2299"/>
              <p:cNvSpPr>
                <a:spLocks noChangeShapeType="1"/>
              </p:cNvSpPr>
              <p:nvPr/>
            </p:nvSpPr>
            <p:spPr bwMode="auto">
              <a:xfrm>
                <a:off x="3485" y="2729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5" name="Line 2300"/>
              <p:cNvSpPr>
                <a:spLocks noChangeShapeType="1"/>
              </p:cNvSpPr>
              <p:nvPr/>
            </p:nvSpPr>
            <p:spPr bwMode="auto">
              <a:xfrm>
                <a:off x="3248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6" name="Line 2301"/>
              <p:cNvSpPr>
                <a:spLocks noChangeShapeType="1"/>
              </p:cNvSpPr>
              <p:nvPr/>
            </p:nvSpPr>
            <p:spPr bwMode="auto">
              <a:xfrm>
                <a:off x="3252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7" name="Line 2302"/>
              <p:cNvSpPr>
                <a:spLocks noChangeShapeType="1"/>
              </p:cNvSpPr>
              <p:nvPr/>
            </p:nvSpPr>
            <p:spPr bwMode="auto">
              <a:xfrm>
                <a:off x="3255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8" name="Line 2303"/>
              <p:cNvSpPr>
                <a:spLocks noChangeShapeType="1"/>
              </p:cNvSpPr>
              <p:nvPr/>
            </p:nvSpPr>
            <p:spPr bwMode="auto">
              <a:xfrm>
                <a:off x="3258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9" name="Line 2304"/>
              <p:cNvSpPr>
                <a:spLocks noChangeShapeType="1"/>
              </p:cNvSpPr>
              <p:nvPr/>
            </p:nvSpPr>
            <p:spPr bwMode="auto">
              <a:xfrm>
                <a:off x="3262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0" name="Line 2305"/>
              <p:cNvSpPr>
                <a:spLocks noChangeShapeType="1"/>
              </p:cNvSpPr>
              <p:nvPr/>
            </p:nvSpPr>
            <p:spPr bwMode="auto">
              <a:xfrm>
                <a:off x="3265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1" name="Line 2306"/>
              <p:cNvSpPr>
                <a:spLocks noChangeShapeType="1"/>
              </p:cNvSpPr>
              <p:nvPr/>
            </p:nvSpPr>
            <p:spPr bwMode="auto">
              <a:xfrm>
                <a:off x="3268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2" name="Line 2307"/>
              <p:cNvSpPr>
                <a:spLocks noChangeShapeType="1"/>
              </p:cNvSpPr>
              <p:nvPr/>
            </p:nvSpPr>
            <p:spPr bwMode="auto">
              <a:xfrm>
                <a:off x="3271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3" name="Line 2308"/>
              <p:cNvSpPr>
                <a:spLocks noChangeShapeType="1"/>
              </p:cNvSpPr>
              <p:nvPr/>
            </p:nvSpPr>
            <p:spPr bwMode="auto">
              <a:xfrm>
                <a:off x="3275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4" name="Line 2309"/>
              <p:cNvSpPr>
                <a:spLocks noChangeShapeType="1"/>
              </p:cNvSpPr>
              <p:nvPr/>
            </p:nvSpPr>
            <p:spPr bwMode="auto">
              <a:xfrm>
                <a:off x="3278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5" name="Line 2310"/>
              <p:cNvSpPr>
                <a:spLocks noChangeShapeType="1"/>
              </p:cNvSpPr>
              <p:nvPr/>
            </p:nvSpPr>
            <p:spPr bwMode="auto">
              <a:xfrm>
                <a:off x="3281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6" name="Line 2311"/>
              <p:cNvSpPr>
                <a:spLocks noChangeShapeType="1"/>
              </p:cNvSpPr>
              <p:nvPr/>
            </p:nvSpPr>
            <p:spPr bwMode="auto">
              <a:xfrm>
                <a:off x="3285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7" name="Line 2312"/>
              <p:cNvSpPr>
                <a:spLocks noChangeShapeType="1"/>
              </p:cNvSpPr>
              <p:nvPr/>
            </p:nvSpPr>
            <p:spPr bwMode="auto">
              <a:xfrm>
                <a:off x="3288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8" name="Line 2313"/>
              <p:cNvSpPr>
                <a:spLocks noChangeShapeType="1"/>
              </p:cNvSpPr>
              <p:nvPr/>
            </p:nvSpPr>
            <p:spPr bwMode="auto">
              <a:xfrm>
                <a:off x="3291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9" name="Line 2314"/>
              <p:cNvSpPr>
                <a:spLocks noChangeShapeType="1"/>
              </p:cNvSpPr>
              <p:nvPr/>
            </p:nvSpPr>
            <p:spPr bwMode="auto">
              <a:xfrm>
                <a:off x="3294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0" name="Line 2315"/>
              <p:cNvSpPr>
                <a:spLocks noChangeShapeType="1"/>
              </p:cNvSpPr>
              <p:nvPr/>
            </p:nvSpPr>
            <p:spPr bwMode="auto">
              <a:xfrm>
                <a:off x="3298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1" name="Line 2316"/>
              <p:cNvSpPr>
                <a:spLocks noChangeShapeType="1"/>
              </p:cNvSpPr>
              <p:nvPr/>
            </p:nvSpPr>
            <p:spPr bwMode="auto">
              <a:xfrm>
                <a:off x="3301" y="2733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2" name="Line 2317"/>
              <p:cNvSpPr>
                <a:spLocks noChangeShapeType="1"/>
              </p:cNvSpPr>
              <p:nvPr/>
            </p:nvSpPr>
            <p:spPr bwMode="auto">
              <a:xfrm>
                <a:off x="3410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3" name="Line 2318"/>
              <p:cNvSpPr>
                <a:spLocks noChangeShapeType="1"/>
              </p:cNvSpPr>
              <p:nvPr/>
            </p:nvSpPr>
            <p:spPr bwMode="auto">
              <a:xfrm>
                <a:off x="3413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4" name="Line 2319"/>
              <p:cNvSpPr>
                <a:spLocks noChangeShapeType="1"/>
              </p:cNvSpPr>
              <p:nvPr/>
            </p:nvSpPr>
            <p:spPr bwMode="auto">
              <a:xfrm>
                <a:off x="3416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5" name="Line 2320"/>
              <p:cNvSpPr>
                <a:spLocks noChangeShapeType="1"/>
              </p:cNvSpPr>
              <p:nvPr/>
            </p:nvSpPr>
            <p:spPr bwMode="auto">
              <a:xfrm>
                <a:off x="3419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6" name="Line 2321"/>
              <p:cNvSpPr>
                <a:spLocks noChangeShapeType="1"/>
              </p:cNvSpPr>
              <p:nvPr/>
            </p:nvSpPr>
            <p:spPr bwMode="auto">
              <a:xfrm>
                <a:off x="3423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7" name="Line 2322"/>
              <p:cNvSpPr>
                <a:spLocks noChangeShapeType="1"/>
              </p:cNvSpPr>
              <p:nvPr/>
            </p:nvSpPr>
            <p:spPr bwMode="auto">
              <a:xfrm>
                <a:off x="3426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8" name="Line 2323"/>
              <p:cNvSpPr>
                <a:spLocks noChangeShapeType="1"/>
              </p:cNvSpPr>
              <p:nvPr/>
            </p:nvSpPr>
            <p:spPr bwMode="auto">
              <a:xfrm>
                <a:off x="3429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9" name="Line 2324"/>
              <p:cNvSpPr>
                <a:spLocks noChangeShapeType="1"/>
              </p:cNvSpPr>
              <p:nvPr/>
            </p:nvSpPr>
            <p:spPr bwMode="auto">
              <a:xfrm>
                <a:off x="3432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0" name="Line 2325"/>
              <p:cNvSpPr>
                <a:spLocks noChangeShapeType="1"/>
              </p:cNvSpPr>
              <p:nvPr/>
            </p:nvSpPr>
            <p:spPr bwMode="auto">
              <a:xfrm>
                <a:off x="3436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1" name="Line 2326"/>
              <p:cNvSpPr>
                <a:spLocks noChangeShapeType="1"/>
              </p:cNvSpPr>
              <p:nvPr/>
            </p:nvSpPr>
            <p:spPr bwMode="auto">
              <a:xfrm>
                <a:off x="3439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2" name="Line 2327"/>
              <p:cNvSpPr>
                <a:spLocks noChangeShapeType="1"/>
              </p:cNvSpPr>
              <p:nvPr/>
            </p:nvSpPr>
            <p:spPr bwMode="auto">
              <a:xfrm>
                <a:off x="3442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3" name="Line 2328"/>
              <p:cNvSpPr>
                <a:spLocks noChangeShapeType="1"/>
              </p:cNvSpPr>
              <p:nvPr/>
            </p:nvSpPr>
            <p:spPr bwMode="auto">
              <a:xfrm>
                <a:off x="3446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4" name="Line 2329"/>
              <p:cNvSpPr>
                <a:spLocks noChangeShapeType="1"/>
              </p:cNvSpPr>
              <p:nvPr/>
            </p:nvSpPr>
            <p:spPr bwMode="auto">
              <a:xfrm>
                <a:off x="3449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5" name="Line 2330"/>
              <p:cNvSpPr>
                <a:spLocks noChangeShapeType="1"/>
              </p:cNvSpPr>
              <p:nvPr/>
            </p:nvSpPr>
            <p:spPr bwMode="auto">
              <a:xfrm>
                <a:off x="3452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6" name="Line 2331"/>
              <p:cNvSpPr>
                <a:spLocks noChangeShapeType="1"/>
              </p:cNvSpPr>
              <p:nvPr/>
            </p:nvSpPr>
            <p:spPr bwMode="auto">
              <a:xfrm>
                <a:off x="3455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7" name="Line 2332"/>
              <p:cNvSpPr>
                <a:spLocks noChangeShapeType="1"/>
              </p:cNvSpPr>
              <p:nvPr/>
            </p:nvSpPr>
            <p:spPr bwMode="auto">
              <a:xfrm>
                <a:off x="3459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8" name="Line 2333"/>
              <p:cNvSpPr>
                <a:spLocks noChangeShapeType="1"/>
              </p:cNvSpPr>
              <p:nvPr/>
            </p:nvSpPr>
            <p:spPr bwMode="auto">
              <a:xfrm>
                <a:off x="3462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9" name="Line 2334"/>
              <p:cNvSpPr>
                <a:spLocks noChangeShapeType="1"/>
              </p:cNvSpPr>
              <p:nvPr/>
            </p:nvSpPr>
            <p:spPr bwMode="auto">
              <a:xfrm>
                <a:off x="3465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0" name="Line 2335"/>
              <p:cNvSpPr>
                <a:spLocks noChangeShapeType="1"/>
              </p:cNvSpPr>
              <p:nvPr/>
            </p:nvSpPr>
            <p:spPr bwMode="auto">
              <a:xfrm>
                <a:off x="3469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1" name="Line 2336"/>
              <p:cNvSpPr>
                <a:spLocks noChangeShapeType="1"/>
              </p:cNvSpPr>
              <p:nvPr/>
            </p:nvSpPr>
            <p:spPr bwMode="auto">
              <a:xfrm>
                <a:off x="3472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2" name="Line 2337"/>
              <p:cNvSpPr>
                <a:spLocks noChangeShapeType="1"/>
              </p:cNvSpPr>
              <p:nvPr/>
            </p:nvSpPr>
            <p:spPr bwMode="auto">
              <a:xfrm>
                <a:off x="3475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3" name="Line 2338"/>
              <p:cNvSpPr>
                <a:spLocks noChangeShapeType="1"/>
              </p:cNvSpPr>
              <p:nvPr/>
            </p:nvSpPr>
            <p:spPr bwMode="auto">
              <a:xfrm>
                <a:off x="3478" y="2733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4" name="Line 2339"/>
              <p:cNvSpPr>
                <a:spLocks noChangeShapeType="1"/>
              </p:cNvSpPr>
              <p:nvPr/>
            </p:nvSpPr>
            <p:spPr bwMode="auto">
              <a:xfrm>
                <a:off x="3482" y="2733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5" name="Line 2340"/>
              <p:cNvSpPr>
                <a:spLocks noChangeShapeType="1"/>
              </p:cNvSpPr>
              <p:nvPr/>
            </p:nvSpPr>
            <p:spPr bwMode="auto">
              <a:xfrm>
                <a:off x="3485" y="2733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6" name="Line 2341"/>
              <p:cNvSpPr>
                <a:spLocks noChangeShapeType="1"/>
              </p:cNvSpPr>
              <p:nvPr/>
            </p:nvSpPr>
            <p:spPr bwMode="auto">
              <a:xfrm>
                <a:off x="3252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7" name="Line 2342"/>
              <p:cNvSpPr>
                <a:spLocks noChangeShapeType="1"/>
              </p:cNvSpPr>
              <p:nvPr/>
            </p:nvSpPr>
            <p:spPr bwMode="auto">
              <a:xfrm>
                <a:off x="3255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8" name="Line 2343"/>
              <p:cNvSpPr>
                <a:spLocks noChangeShapeType="1"/>
              </p:cNvSpPr>
              <p:nvPr/>
            </p:nvSpPr>
            <p:spPr bwMode="auto">
              <a:xfrm>
                <a:off x="3258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9" name="Line 2344"/>
              <p:cNvSpPr>
                <a:spLocks noChangeShapeType="1"/>
              </p:cNvSpPr>
              <p:nvPr/>
            </p:nvSpPr>
            <p:spPr bwMode="auto">
              <a:xfrm>
                <a:off x="3262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0" name="Line 2345"/>
              <p:cNvSpPr>
                <a:spLocks noChangeShapeType="1"/>
              </p:cNvSpPr>
              <p:nvPr/>
            </p:nvSpPr>
            <p:spPr bwMode="auto">
              <a:xfrm>
                <a:off x="3265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1" name="Line 2346"/>
              <p:cNvSpPr>
                <a:spLocks noChangeShapeType="1"/>
              </p:cNvSpPr>
              <p:nvPr/>
            </p:nvSpPr>
            <p:spPr bwMode="auto">
              <a:xfrm>
                <a:off x="3268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2" name="Line 2347"/>
              <p:cNvSpPr>
                <a:spLocks noChangeShapeType="1"/>
              </p:cNvSpPr>
              <p:nvPr/>
            </p:nvSpPr>
            <p:spPr bwMode="auto">
              <a:xfrm>
                <a:off x="3271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3" name="Line 2348"/>
              <p:cNvSpPr>
                <a:spLocks noChangeShapeType="1"/>
              </p:cNvSpPr>
              <p:nvPr/>
            </p:nvSpPr>
            <p:spPr bwMode="auto">
              <a:xfrm>
                <a:off x="3275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4" name="Line 2349"/>
              <p:cNvSpPr>
                <a:spLocks noChangeShapeType="1"/>
              </p:cNvSpPr>
              <p:nvPr/>
            </p:nvSpPr>
            <p:spPr bwMode="auto">
              <a:xfrm>
                <a:off x="3278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5" name="Line 2350"/>
              <p:cNvSpPr>
                <a:spLocks noChangeShapeType="1"/>
              </p:cNvSpPr>
              <p:nvPr/>
            </p:nvSpPr>
            <p:spPr bwMode="auto">
              <a:xfrm>
                <a:off x="3281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6" name="Line 2351"/>
              <p:cNvSpPr>
                <a:spLocks noChangeShapeType="1"/>
              </p:cNvSpPr>
              <p:nvPr/>
            </p:nvSpPr>
            <p:spPr bwMode="auto">
              <a:xfrm>
                <a:off x="3285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7" name="Line 2352"/>
              <p:cNvSpPr>
                <a:spLocks noChangeShapeType="1"/>
              </p:cNvSpPr>
              <p:nvPr/>
            </p:nvSpPr>
            <p:spPr bwMode="auto">
              <a:xfrm>
                <a:off x="3288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8" name="Line 2353"/>
              <p:cNvSpPr>
                <a:spLocks noChangeShapeType="1"/>
              </p:cNvSpPr>
              <p:nvPr/>
            </p:nvSpPr>
            <p:spPr bwMode="auto">
              <a:xfrm>
                <a:off x="3291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9" name="Line 2354"/>
              <p:cNvSpPr>
                <a:spLocks noChangeShapeType="1"/>
              </p:cNvSpPr>
              <p:nvPr/>
            </p:nvSpPr>
            <p:spPr bwMode="auto">
              <a:xfrm>
                <a:off x="3294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0" name="Line 2355"/>
              <p:cNvSpPr>
                <a:spLocks noChangeShapeType="1"/>
              </p:cNvSpPr>
              <p:nvPr/>
            </p:nvSpPr>
            <p:spPr bwMode="auto">
              <a:xfrm>
                <a:off x="3298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1" name="Line 2356"/>
              <p:cNvSpPr>
                <a:spLocks noChangeShapeType="1"/>
              </p:cNvSpPr>
              <p:nvPr/>
            </p:nvSpPr>
            <p:spPr bwMode="auto">
              <a:xfrm>
                <a:off x="3301" y="2736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2" name="Line 2357"/>
              <p:cNvSpPr>
                <a:spLocks noChangeShapeType="1"/>
              </p:cNvSpPr>
              <p:nvPr/>
            </p:nvSpPr>
            <p:spPr bwMode="auto">
              <a:xfrm>
                <a:off x="3410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3" name="Line 2358"/>
              <p:cNvSpPr>
                <a:spLocks noChangeShapeType="1"/>
              </p:cNvSpPr>
              <p:nvPr/>
            </p:nvSpPr>
            <p:spPr bwMode="auto">
              <a:xfrm>
                <a:off x="3413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4" name="Line 2359"/>
              <p:cNvSpPr>
                <a:spLocks noChangeShapeType="1"/>
              </p:cNvSpPr>
              <p:nvPr/>
            </p:nvSpPr>
            <p:spPr bwMode="auto">
              <a:xfrm>
                <a:off x="3416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5" name="Line 2360"/>
              <p:cNvSpPr>
                <a:spLocks noChangeShapeType="1"/>
              </p:cNvSpPr>
              <p:nvPr/>
            </p:nvSpPr>
            <p:spPr bwMode="auto">
              <a:xfrm>
                <a:off x="3419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6" name="Line 2361"/>
              <p:cNvSpPr>
                <a:spLocks noChangeShapeType="1"/>
              </p:cNvSpPr>
              <p:nvPr/>
            </p:nvSpPr>
            <p:spPr bwMode="auto">
              <a:xfrm>
                <a:off x="3423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7" name="Line 2362"/>
              <p:cNvSpPr>
                <a:spLocks noChangeShapeType="1"/>
              </p:cNvSpPr>
              <p:nvPr/>
            </p:nvSpPr>
            <p:spPr bwMode="auto">
              <a:xfrm>
                <a:off x="3426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8" name="Line 2363"/>
              <p:cNvSpPr>
                <a:spLocks noChangeShapeType="1"/>
              </p:cNvSpPr>
              <p:nvPr/>
            </p:nvSpPr>
            <p:spPr bwMode="auto">
              <a:xfrm>
                <a:off x="3429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9" name="Line 2364"/>
              <p:cNvSpPr>
                <a:spLocks noChangeShapeType="1"/>
              </p:cNvSpPr>
              <p:nvPr/>
            </p:nvSpPr>
            <p:spPr bwMode="auto">
              <a:xfrm>
                <a:off x="3432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0" name="Line 2365"/>
              <p:cNvSpPr>
                <a:spLocks noChangeShapeType="1"/>
              </p:cNvSpPr>
              <p:nvPr/>
            </p:nvSpPr>
            <p:spPr bwMode="auto">
              <a:xfrm>
                <a:off x="3436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1" name="Line 2366"/>
              <p:cNvSpPr>
                <a:spLocks noChangeShapeType="1"/>
              </p:cNvSpPr>
              <p:nvPr/>
            </p:nvSpPr>
            <p:spPr bwMode="auto">
              <a:xfrm>
                <a:off x="3439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2" name="Line 2367"/>
              <p:cNvSpPr>
                <a:spLocks noChangeShapeType="1"/>
              </p:cNvSpPr>
              <p:nvPr/>
            </p:nvSpPr>
            <p:spPr bwMode="auto">
              <a:xfrm>
                <a:off x="3442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3" name="Line 2368"/>
              <p:cNvSpPr>
                <a:spLocks noChangeShapeType="1"/>
              </p:cNvSpPr>
              <p:nvPr/>
            </p:nvSpPr>
            <p:spPr bwMode="auto">
              <a:xfrm>
                <a:off x="3446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4" name="Line 2369"/>
              <p:cNvSpPr>
                <a:spLocks noChangeShapeType="1"/>
              </p:cNvSpPr>
              <p:nvPr/>
            </p:nvSpPr>
            <p:spPr bwMode="auto">
              <a:xfrm>
                <a:off x="3449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5" name="Line 2370"/>
              <p:cNvSpPr>
                <a:spLocks noChangeShapeType="1"/>
              </p:cNvSpPr>
              <p:nvPr/>
            </p:nvSpPr>
            <p:spPr bwMode="auto">
              <a:xfrm>
                <a:off x="3452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6" name="Line 2371"/>
              <p:cNvSpPr>
                <a:spLocks noChangeShapeType="1"/>
              </p:cNvSpPr>
              <p:nvPr/>
            </p:nvSpPr>
            <p:spPr bwMode="auto">
              <a:xfrm>
                <a:off x="3455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7" name="Line 2372"/>
              <p:cNvSpPr>
                <a:spLocks noChangeShapeType="1"/>
              </p:cNvSpPr>
              <p:nvPr/>
            </p:nvSpPr>
            <p:spPr bwMode="auto">
              <a:xfrm>
                <a:off x="3459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8" name="Line 2373"/>
              <p:cNvSpPr>
                <a:spLocks noChangeShapeType="1"/>
              </p:cNvSpPr>
              <p:nvPr/>
            </p:nvSpPr>
            <p:spPr bwMode="auto">
              <a:xfrm>
                <a:off x="3462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9" name="Line 2374"/>
              <p:cNvSpPr>
                <a:spLocks noChangeShapeType="1"/>
              </p:cNvSpPr>
              <p:nvPr/>
            </p:nvSpPr>
            <p:spPr bwMode="auto">
              <a:xfrm>
                <a:off x="3465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0" name="Line 2375"/>
              <p:cNvSpPr>
                <a:spLocks noChangeShapeType="1"/>
              </p:cNvSpPr>
              <p:nvPr/>
            </p:nvSpPr>
            <p:spPr bwMode="auto">
              <a:xfrm>
                <a:off x="3469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1" name="Line 2376"/>
              <p:cNvSpPr>
                <a:spLocks noChangeShapeType="1"/>
              </p:cNvSpPr>
              <p:nvPr/>
            </p:nvSpPr>
            <p:spPr bwMode="auto">
              <a:xfrm>
                <a:off x="3472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2" name="Line 2377"/>
              <p:cNvSpPr>
                <a:spLocks noChangeShapeType="1"/>
              </p:cNvSpPr>
              <p:nvPr/>
            </p:nvSpPr>
            <p:spPr bwMode="auto">
              <a:xfrm>
                <a:off x="3475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3" name="Line 2378"/>
              <p:cNvSpPr>
                <a:spLocks noChangeShapeType="1"/>
              </p:cNvSpPr>
              <p:nvPr/>
            </p:nvSpPr>
            <p:spPr bwMode="auto">
              <a:xfrm>
                <a:off x="3478" y="273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4" name="Line 2379"/>
              <p:cNvSpPr>
                <a:spLocks noChangeShapeType="1"/>
              </p:cNvSpPr>
              <p:nvPr/>
            </p:nvSpPr>
            <p:spPr bwMode="auto">
              <a:xfrm>
                <a:off x="3482" y="273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5" name="Line 2380"/>
              <p:cNvSpPr>
                <a:spLocks noChangeShapeType="1"/>
              </p:cNvSpPr>
              <p:nvPr/>
            </p:nvSpPr>
            <p:spPr bwMode="auto">
              <a:xfrm>
                <a:off x="3485" y="2736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6" name="Line 2381"/>
              <p:cNvSpPr>
                <a:spLocks noChangeShapeType="1"/>
              </p:cNvSpPr>
              <p:nvPr/>
            </p:nvSpPr>
            <p:spPr bwMode="auto">
              <a:xfrm>
                <a:off x="3254" y="27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7" name="Line 2382"/>
              <p:cNvSpPr>
                <a:spLocks noChangeShapeType="1"/>
              </p:cNvSpPr>
              <p:nvPr/>
            </p:nvSpPr>
            <p:spPr bwMode="auto">
              <a:xfrm>
                <a:off x="3255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8" name="Line 2383"/>
              <p:cNvSpPr>
                <a:spLocks noChangeShapeType="1"/>
              </p:cNvSpPr>
              <p:nvPr/>
            </p:nvSpPr>
            <p:spPr bwMode="auto">
              <a:xfrm>
                <a:off x="3258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9" name="Line 2384"/>
              <p:cNvSpPr>
                <a:spLocks noChangeShapeType="1"/>
              </p:cNvSpPr>
              <p:nvPr/>
            </p:nvSpPr>
            <p:spPr bwMode="auto">
              <a:xfrm>
                <a:off x="3262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0" name="Line 2385"/>
              <p:cNvSpPr>
                <a:spLocks noChangeShapeType="1"/>
              </p:cNvSpPr>
              <p:nvPr/>
            </p:nvSpPr>
            <p:spPr bwMode="auto">
              <a:xfrm>
                <a:off x="3265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1" name="Line 2386"/>
              <p:cNvSpPr>
                <a:spLocks noChangeShapeType="1"/>
              </p:cNvSpPr>
              <p:nvPr/>
            </p:nvSpPr>
            <p:spPr bwMode="auto">
              <a:xfrm>
                <a:off x="3268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2" name="Line 2387"/>
              <p:cNvSpPr>
                <a:spLocks noChangeShapeType="1"/>
              </p:cNvSpPr>
              <p:nvPr/>
            </p:nvSpPr>
            <p:spPr bwMode="auto">
              <a:xfrm>
                <a:off x="3271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3" name="Line 2388"/>
              <p:cNvSpPr>
                <a:spLocks noChangeShapeType="1"/>
              </p:cNvSpPr>
              <p:nvPr/>
            </p:nvSpPr>
            <p:spPr bwMode="auto">
              <a:xfrm>
                <a:off x="3275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4" name="Line 2389"/>
              <p:cNvSpPr>
                <a:spLocks noChangeShapeType="1"/>
              </p:cNvSpPr>
              <p:nvPr/>
            </p:nvSpPr>
            <p:spPr bwMode="auto">
              <a:xfrm>
                <a:off x="3278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5" name="Line 2390"/>
              <p:cNvSpPr>
                <a:spLocks noChangeShapeType="1"/>
              </p:cNvSpPr>
              <p:nvPr/>
            </p:nvSpPr>
            <p:spPr bwMode="auto">
              <a:xfrm>
                <a:off x="3281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6" name="Line 2391"/>
              <p:cNvSpPr>
                <a:spLocks noChangeShapeType="1"/>
              </p:cNvSpPr>
              <p:nvPr/>
            </p:nvSpPr>
            <p:spPr bwMode="auto">
              <a:xfrm>
                <a:off x="3285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7" name="Line 2392"/>
              <p:cNvSpPr>
                <a:spLocks noChangeShapeType="1"/>
              </p:cNvSpPr>
              <p:nvPr/>
            </p:nvSpPr>
            <p:spPr bwMode="auto">
              <a:xfrm>
                <a:off x="3288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8" name="Line 2393"/>
              <p:cNvSpPr>
                <a:spLocks noChangeShapeType="1"/>
              </p:cNvSpPr>
              <p:nvPr/>
            </p:nvSpPr>
            <p:spPr bwMode="auto">
              <a:xfrm>
                <a:off x="3291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9" name="Line 2394"/>
              <p:cNvSpPr>
                <a:spLocks noChangeShapeType="1"/>
              </p:cNvSpPr>
              <p:nvPr/>
            </p:nvSpPr>
            <p:spPr bwMode="auto">
              <a:xfrm>
                <a:off x="3294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0" name="Line 2395"/>
              <p:cNvSpPr>
                <a:spLocks noChangeShapeType="1"/>
              </p:cNvSpPr>
              <p:nvPr/>
            </p:nvSpPr>
            <p:spPr bwMode="auto">
              <a:xfrm>
                <a:off x="3298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1" name="Line 2396"/>
              <p:cNvSpPr>
                <a:spLocks noChangeShapeType="1"/>
              </p:cNvSpPr>
              <p:nvPr/>
            </p:nvSpPr>
            <p:spPr bwMode="auto">
              <a:xfrm>
                <a:off x="3301" y="2739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2" name="Line 2397"/>
              <p:cNvSpPr>
                <a:spLocks noChangeShapeType="1"/>
              </p:cNvSpPr>
              <p:nvPr/>
            </p:nvSpPr>
            <p:spPr bwMode="auto">
              <a:xfrm>
                <a:off x="3410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3" name="Line 2398"/>
              <p:cNvSpPr>
                <a:spLocks noChangeShapeType="1"/>
              </p:cNvSpPr>
              <p:nvPr/>
            </p:nvSpPr>
            <p:spPr bwMode="auto">
              <a:xfrm>
                <a:off x="3413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4" name="Line 2399"/>
              <p:cNvSpPr>
                <a:spLocks noChangeShapeType="1"/>
              </p:cNvSpPr>
              <p:nvPr/>
            </p:nvSpPr>
            <p:spPr bwMode="auto">
              <a:xfrm>
                <a:off x="3416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5" name="Line 2400"/>
              <p:cNvSpPr>
                <a:spLocks noChangeShapeType="1"/>
              </p:cNvSpPr>
              <p:nvPr/>
            </p:nvSpPr>
            <p:spPr bwMode="auto">
              <a:xfrm>
                <a:off x="3419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6" name="Line 2401"/>
              <p:cNvSpPr>
                <a:spLocks noChangeShapeType="1"/>
              </p:cNvSpPr>
              <p:nvPr/>
            </p:nvSpPr>
            <p:spPr bwMode="auto">
              <a:xfrm>
                <a:off x="3423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7" name="Line 2402"/>
              <p:cNvSpPr>
                <a:spLocks noChangeShapeType="1"/>
              </p:cNvSpPr>
              <p:nvPr/>
            </p:nvSpPr>
            <p:spPr bwMode="auto">
              <a:xfrm>
                <a:off x="3426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8" name="Line 2403"/>
              <p:cNvSpPr>
                <a:spLocks noChangeShapeType="1"/>
              </p:cNvSpPr>
              <p:nvPr/>
            </p:nvSpPr>
            <p:spPr bwMode="auto">
              <a:xfrm>
                <a:off x="3429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9" name="Line 2404"/>
              <p:cNvSpPr>
                <a:spLocks noChangeShapeType="1"/>
              </p:cNvSpPr>
              <p:nvPr/>
            </p:nvSpPr>
            <p:spPr bwMode="auto">
              <a:xfrm>
                <a:off x="3432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0" name="Line 2405"/>
              <p:cNvSpPr>
                <a:spLocks noChangeShapeType="1"/>
              </p:cNvSpPr>
              <p:nvPr/>
            </p:nvSpPr>
            <p:spPr bwMode="auto">
              <a:xfrm>
                <a:off x="3436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1" name="Line 2406"/>
              <p:cNvSpPr>
                <a:spLocks noChangeShapeType="1"/>
              </p:cNvSpPr>
              <p:nvPr/>
            </p:nvSpPr>
            <p:spPr bwMode="auto">
              <a:xfrm>
                <a:off x="3439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2" name="Line 2407"/>
              <p:cNvSpPr>
                <a:spLocks noChangeShapeType="1"/>
              </p:cNvSpPr>
              <p:nvPr/>
            </p:nvSpPr>
            <p:spPr bwMode="auto">
              <a:xfrm>
                <a:off x="3442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3" name="Line 2408"/>
              <p:cNvSpPr>
                <a:spLocks noChangeShapeType="1"/>
              </p:cNvSpPr>
              <p:nvPr/>
            </p:nvSpPr>
            <p:spPr bwMode="auto">
              <a:xfrm>
                <a:off x="3446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4" name="Line 2409"/>
              <p:cNvSpPr>
                <a:spLocks noChangeShapeType="1"/>
              </p:cNvSpPr>
              <p:nvPr/>
            </p:nvSpPr>
            <p:spPr bwMode="auto">
              <a:xfrm>
                <a:off x="3449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5" name="Line 2410"/>
              <p:cNvSpPr>
                <a:spLocks noChangeShapeType="1"/>
              </p:cNvSpPr>
              <p:nvPr/>
            </p:nvSpPr>
            <p:spPr bwMode="auto">
              <a:xfrm>
                <a:off x="3452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6" name="Line 2411"/>
              <p:cNvSpPr>
                <a:spLocks noChangeShapeType="1"/>
              </p:cNvSpPr>
              <p:nvPr/>
            </p:nvSpPr>
            <p:spPr bwMode="auto">
              <a:xfrm>
                <a:off x="3455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7" name="Line 2412"/>
              <p:cNvSpPr>
                <a:spLocks noChangeShapeType="1"/>
              </p:cNvSpPr>
              <p:nvPr/>
            </p:nvSpPr>
            <p:spPr bwMode="auto">
              <a:xfrm>
                <a:off x="3459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8" name="Line 2413"/>
              <p:cNvSpPr>
                <a:spLocks noChangeShapeType="1"/>
              </p:cNvSpPr>
              <p:nvPr/>
            </p:nvSpPr>
            <p:spPr bwMode="auto">
              <a:xfrm>
                <a:off x="3462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9" name="Line 2414"/>
              <p:cNvSpPr>
                <a:spLocks noChangeShapeType="1"/>
              </p:cNvSpPr>
              <p:nvPr/>
            </p:nvSpPr>
            <p:spPr bwMode="auto">
              <a:xfrm>
                <a:off x="3465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0" name="Line 2415"/>
              <p:cNvSpPr>
                <a:spLocks noChangeShapeType="1"/>
              </p:cNvSpPr>
              <p:nvPr/>
            </p:nvSpPr>
            <p:spPr bwMode="auto">
              <a:xfrm>
                <a:off x="3469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7" name="Group 2617"/>
            <p:cNvGrpSpPr>
              <a:grpSpLocks/>
            </p:cNvGrpSpPr>
            <p:nvPr/>
          </p:nvGrpSpPr>
          <p:grpSpPr bwMode="auto">
            <a:xfrm>
              <a:off x="3229" y="2705"/>
              <a:ext cx="256" cy="41"/>
              <a:chOff x="3229" y="2705"/>
              <a:chExt cx="256" cy="41"/>
            </a:xfrm>
          </p:grpSpPr>
          <p:sp>
            <p:nvSpPr>
              <p:cNvPr id="8831" name="Line 2417"/>
              <p:cNvSpPr>
                <a:spLocks noChangeShapeType="1"/>
              </p:cNvSpPr>
              <p:nvPr/>
            </p:nvSpPr>
            <p:spPr bwMode="auto">
              <a:xfrm>
                <a:off x="3472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2" name="Line 2418"/>
              <p:cNvSpPr>
                <a:spLocks noChangeShapeType="1"/>
              </p:cNvSpPr>
              <p:nvPr/>
            </p:nvSpPr>
            <p:spPr bwMode="auto">
              <a:xfrm>
                <a:off x="3475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3" name="Line 2419"/>
              <p:cNvSpPr>
                <a:spLocks noChangeShapeType="1"/>
              </p:cNvSpPr>
              <p:nvPr/>
            </p:nvSpPr>
            <p:spPr bwMode="auto">
              <a:xfrm>
                <a:off x="3478" y="2739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4" name="Line 2420"/>
              <p:cNvSpPr>
                <a:spLocks noChangeShapeType="1"/>
              </p:cNvSpPr>
              <p:nvPr/>
            </p:nvSpPr>
            <p:spPr bwMode="auto">
              <a:xfrm>
                <a:off x="3482" y="2739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5" name="Line 2421"/>
              <p:cNvSpPr>
                <a:spLocks noChangeShapeType="1"/>
              </p:cNvSpPr>
              <p:nvPr/>
            </p:nvSpPr>
            <p:spPr bwMode="auto">
              <a:xfrm>
                <a:off x="3485" y="2739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6" name="Line 2422"/>
              <p:cNvSpPr>
                <a:spLocks noChangeShapeType="1"/>
              </p:cNvSpPr>
              <p:nvPr/>
            </p:nvSpPr>
            <p:spPr bwMode="auto">
              <a:xfrm>
                <a:off x="3256" y="2742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7" name="Line 2423"/>
              <p:cNvSpPr>
                <a:spLocks noChangeShapeType="1"/>
              </p:cNvSpPr>
              <p:nvPr/>
            </p:nvSpPr>
            <p:spPr bwMode="auto">
              <a:xfrm>
                <a:off x="3258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8" name="Line 2424"/>
              <p:cNvSpPr>
                <a:spLocks noChangeShapeType="1"/>
              </p:cNvSpPr>
              <p:nvPr/>
            </p:nvSpPr>
            <p:spPr bwMode="auto">
              <a:xfrm>
                <a:off x="3262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9" name="Line 2425"/>
              <p:cNvSpPr>
                <a:spLocks noChangeShapeType="1"/>
              </p:cNvSpPr>
              <p:nvPr/>
            </p:nvSpPr>
            <p:spPr bwMode="auto">
              <a:xfrm>
                <a:off x="3265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0" name="Line 2426"/>
              <p:cNvSpPr>
                <a:spLocks noChangeShapeType="1"/>
              </p:cNvSpPr>
              <p:nvPr/>
            </p:nvSpPr>
            <p:spPr bwMode="auto">
              <a:xfrm>
                <a:off x="3268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1" name="Line 2427"/>
              <p:cNvSpPr>
                <a:spLocks noChangeShapeType="1"/>
              </p:cNvSpPr>
              <p:nvPr/>
            </p:nvSpPr>
            <p:spPr bwMode="auto">
              <a:xfrm>
                <a:off x="3271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2" name="Line 2428"/>
              <p:cNvSpPr>
                <a:spLocks noChangeShapeType="1"/>
              </p:cNvSpPr>
              <p:nvPr/>
            </p:nvSpPr>
            <p:spPr bwMode="auto">
              <a:xfrm>
                <a:off x="3275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3" name="Line 2429"/>
              <p:cNvSpPr>
                <a:spLocks noChangeShapeType="1"/>
              </p:cNvSpPr>
              <p:nvPr/>
            </p:nvSpPr>
            <p:spPr bwMode="auto">
              <a:xfrm>
                <a:off x="3278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4" name="Line 2430"/>
              <p:cNvSpPr>
                <a:spLocks noChangeShapeType="1"/>
              </p:cNvSpPr>
              <p:nvPr/>
            </p:nvSpPr>
            <p:spPr bwMode="auto">
              <a:xfrm>
                <a:off x="3281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5" name="Line 2431"/>
              <p:cNvSpPr>
                <a:spLocks noChangeShapeType="1"/>
              </p:cNvSpPr>
              <p:nvPr/>
            </p:nvSpPr>
            <p:spPr bwMode="auto">
              <a:xfrm>
                <a:off x="3285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6" name="Line 2432"/>
              <p:cNvSpPr>
                <a:spLocks noChangeShapeType="1"/>
              </p:cNvSpPr>
              <p:nvPr/>
            </p:nvSpPr>
            <p:spPr bwMode="auto">
              <a:xfrm>
                <a:off x="3288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7" name="Line 2433"/>
              <p:cNvSpPr>
                <a:spLocks noChangeShapeType="1"/>
              </p:cNvSpPr>
              <p:nvPr/>
            </p:nvSpPr>
            <p:spPr bwMode="auto">
              <a:xfrm>
                <a:off x="3291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8" name="Line 2434"/>
              <p:cNvSpPr>
                <a:spLocks noChangeShapeType="1"/>
              </p:cNvSpPr>
              <p:nvPr/>
            </p:nvSpPr>
            <p:spPr bwMode="auto">
              <a:xfrm>
                <a:off x="3294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9" name="Line 2435"/>
              <p:cNvSpPr>
                <a:spLocks noChangeShapeType="1"/>
              </p:cNvSpPr>
              <p:nvPr/>
            </p:nvSpPr>
            <p:spPr bwMode="auto">
              <a:xfrm>
                <a:off x="3298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0" name="Line 2436"/>
              <p:cNvSpPr>
                <a:spLocks noChangeShapeType="1"/>
              </p:cNvSpPr>
              <p:nvPr/>
            </p:nvSpPr>
            <p:spPr bwMode="auto">
              <a:xfrm>
                <a:off x="3301" y="2742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1" name="Line 2437"/>
              <p:cNvSpPr>
                <a:spLocks noChangeShapeType="1"/>
              </p:cNvSpPr>
              <p:nvPr/>
            </p:nvSpPr>
            <p:spPr bwMode="auto">
              <a:xfrm>
                <a:off x="3410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2" name="Line 2438"/>
              <p:cNvSpPr>
                <a:spLocks noChangeShapeType="1"/>
              </p:cNvSpPr>
              <p:nvPr/>
            </p:nvSpPr>
            <p:spPr bwMode="auto">
              <a:xfrm>
                <a:off x="3413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3" name="Line 2439"/>
              <p:cNvSpPr>
                <a:spLocks noChangeShapeType="1"/>
              </p:cNvSpPr>
              <p:nvPr/>
            </p:nvSpPr>
            <p:spPr bwMode="auto">
              <a:xfrm>
                <a:off x="3416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4" name="Line 2440"/>
              <p:cNvSpPr>
                <a:spLocks noChangeShapeType="1"/>
              </p:cNvSpPr>
              <p:nvPr/>
            </p:nvSpPr>
            <p:spPr bwMode="auto">
              <a:xfrm>
                <a:off x="3419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5" name="Line 2441"/>
              <p:cNvSpPr>
                <a:spLocks noChangeShapeType="1"/>
              </p:cNvSpPr>
              <p:nvPr/>
            </p:nvSpPr>
            <p:spPr bwMode="auto">
              <a:xfrm>
                <a:off x="3423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6" name="Line 2442"/>
              <p:cNvSpPr>
                <a:spLocks noChangeShapeType="1"/>
              </p:cNvSpPr>
              <p:nvPr/>
            </p:nvSpPr>
            <p:spPr bwMode="auto">
              <a:xfrm>
                <a:off x="3426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7" name="Line 2443"/>
              <p:cNvSpPr>
                <a:spLocks noChangeShapeType="1"/>
              </p:cNvSpPr>
              <p:nvPr/>
            </p:nvSpPr>
            <p:spPr bwMode="auto">
              <a:xfrm>
                <a:off x="3429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8" name="Line 2444"/>
              <p:cNvSpPr>
                <a:spLocks noChangeShapeType="1"/>
              </p:cNvSpPr>
              <p:nvPr/>
            </p:nvSpPr>
            <p:spPr bwMode="auto">
              <a:xfrm>
                <a:off x="3432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9" name="Line 2445"/>
              <p:cNvSpPr>
                <a:spLocks noChangeShapeType="1"/>
              </p:cNvSpPr>
              <p:nvPr/>
            </p:nvSpPr>
            <p:spPr bwMode="auto">
              <a:xfrm>
                <a:off x="3436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0" name="Line 2446"/>
              <p:cNvSpPr>
                <a:spLocks noChangeShapeType="1"/>
              </p:cNvSpPr>
              <p:nvPr/>
            </p:nvSpPr>
            <p:spPr bwMode="auto">
              <a:xfrm>
                <a:off x="3439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1" name="Line 2447"/>
              <p:cNvSpPr>
                <a:spLocks noChangeShapeType="1"/>
              </p:cNvSpPr>
              <p:nvPr/>
            </p:nvSpPr>
            <p:spPr bwMode="auto">
              <a:xfrm>
                <a:off x="3442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2" name="Line 2448"/>
              <p:cNvSpPr>
                <a:spLocks noChangeShapeType="1"/>
              </p:cNvSpPr>
              <p:nvPr/>
            </p:nvSpPr>
            <p:spPr bwMode="auto">
              <a:xfrm>
                <a:off x="3446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3" name="Line 2449"/>
              <p:cNvSpPr>
                <a:spLocks noChangeShapeType="1"/>
              </p:cNvSpPr>
              <p:nvPr/>
            </p:nvSpPr>
            <p:spPr bwMode="auto">
              <a:xfrm>
                <a:off x="3449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4" name="Line 2450"/>
              <p:cNvSpPr>
                <a:spLocks noChangeShapeType="1"/>
              </p:cNvSpPr>
              <p:nvPr/>
            </p:nvSpPr>
            <p:spPr bwMode="auto">
              <a:xfrm>
                <a:off x="3452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5" name="Line 2451"/>
              <p:cNvSpPr>
                <a:spLocks noChangeShapeType="1"/>
              </p:cNvSpPr>
              <p:nvPr/>
            </p:nvSpPr>
            <p:spPr bwMode="auto">
              <a:xfrm>
                <a:off x="3455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6" name="Line 2452"/>
              <p:cNvSpPr>
                <a:spLocks noChangeShapeType="1"/>
              </p:cNvSpPr>
              <p:nvPr/>
            </p:nvSpPr>
            <p:spPr bwMode="auto">
              <a:xfrm>
                <a:off x="3459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7" name="Line 2453"/>
              <p:cNvSpPr>
                <a:spLocks noChangeShapeType="1"/>
              </p:cNvSpPr>
              <p:nvPr/>
            </p:nvSpPr>
            <p:spPr bwMode="auto">
              <a:xfrm>
                <a:off x="3462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8" name="Line 2454"/>
              <p:cNvSpPr>
                <a:spLocks noChangeShapeType="1"/>
              </p:cNvSpPr>
              <p:nvPr/>
            </p:nvSpPr>
            <p:spPr bwMode="auto">
              <a:xfrm>
                <a:off x="3465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9" name="Line 2455"/>
              <p:cNvSpPr>
                <a:spLocks noChangeShapeType="1"/>
              </p:cNvSpPr>
              <p:nvPr/>
            </p:nvSpPr>
            <p:spPr bwMode="auto">
              <a:xfrm>
                <a:off x="3469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0" name="Line 2456"/>
              <p:cNvSpPr>
                <a:spLocks noChangeShapeType="1"/>
              </p:cNvSpPr>
              <p:nvPr/>
            </p:nvSpPr>
            <p:spPr bwMode="auto">
              <a:xfrm>
                <a:off x="3472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1" name="Line 2457"/>
              <p:cNvSpPr>
                <a:spLocks noChangeShapeType="1"/>
              </p:cNvSpPr>
              <p:nvPr/>
            </p:nvSpPr>
            <p:spPr bwMode="auto">
              <a:xfrm>
                <a:off x="3475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2" name="Line 2458"/>
              <p:cNvSpPr>
                <a:spLocks noChangeShapeType="1"/>
              </p:cNvSpPr>
              <p:nvPr/>
            </p:nvSpPr>
            <p:spPr bwMode="auto">
              <a:xfrm>
                <a:off x="3478" y="2742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3" name="Line 2459"/>
              <p:cNvSpPr>
                <a:spLocks noChangeShapeType="1"/>
              </p:cNvSpPr>
              <p:nvPr/>
            </p:nvSpPr>
            <p:spPr bwMode="auto">
              <a:xfrm>
                <a:off x="3482" y="2742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4" name="Line 2460"/>
              <p:cNvSpPr>
                <a:spLocks noChangeShapeType="1"/>
              </p:cNvSpPr>
              <p:nvPr/>
            </p:nvSpPr>
            <p:spPr bwMode="auto">
              <a:xfrm>
                <a:off x="3485" y="274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5" name="Line 2461"/>
              <p:cNvSpPr>
                <a:spLocks noChangeShapeType="1"/>
              </p:cNvSpPr>
              <p:nvPr/>
            </p:nvSpPr>
            <p:spPr bwMode="auto">
              <a:xfrm>
                <a:off x="3259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6" name="Line 2462"/>
              <p:cNvSpPr>
                <a:spLocks noChangeShapeType="1"/>
              </p:cNvSpPr>
              <p:nvPr/>
            </p:nvSpPr>
            <p:spPr bwMode="auto">
              <a:xfrm>
                <a:off x="3262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7" name="Line 2463"/>
              <p:cNvSpPr>
                <a:spLocks noChangeShapeType="1"/>
              </p:cNvSpPr>
              <p:nvPr/>
            </p:nvSpPr>
            <p:spPr bwMode="auto">
              <a:xfrm>
                <a:off x="3265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8" name="Line 2464"/>
              <p:cNvSpPr>
                <a:spLocks noChangeShapeType="1"/>
              </p:cNvSpPr>
              <p:nvPr/>
            </p:nvSpPr>
            <p:spPr bwMode="auto">
              <a:xfrm>
                <a:off x="3268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9" name="Line 2465"/>
              <p:cNvSpPr>
                <a:spLocks noChangeShapeType="1"/>
              </p:cNvSpPr>
              <p:nvPr/>
            </p:nvSpPr>
            <p:spPr bwMode="auto">
              <a:xfrm>
                <a:off x="3271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0" name="Line 2466"/>
              <p:cNvSpPr>
                <a:spLocks noChangeShapeType="1"/>
              </p:cNvSpPr>
              <p:nvPr/>
            </p:nvSpPr>
            <p:spPr bwMode="auto">
              <a:xfrm>
                <a:off x="3275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1" name="Line 2467"/>
              <p:cNvSpPr>
                <a:spLocks noChangeShapeType="1"/>
              </p:cNvSpPr>
              <p:nvPr/>
            </p:nvSpPr>
            <p:spPr bwMode="auto">
              <a:xfrm>
                <a:off x="3278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2" name="Line 2468"/>
              <p:cNvSpPr>
                <a:spLocks noChangeShapeType="1"/>
              </p:cNvSpPr>
              <p:nvPr/>
            </p:nvSpPr>
            <p:spPr bwMode="auto">
              <a:xfrm>
                <a:off x="3281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3" name="Line 2469"/>
              <p:cNvSpPr>
                <a:spLocks noChangeShapeType="1"/>
              </p:cNvSpPr>
              <p:nvPr/>
            </p:nvSpPr>
            <p:spPr bwMode="auto">
              <a:xfrm>
                <a:off x="3285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4" name="Line 2470"/>
              <p:cNvSpPr>
                <a:spLocks noChangeShapeType="1"/>
              </p:cNvSpPr>
              <p:nvPr/>
            </p:nvSpPr>
            <p:spPr bwMode="auto">
              <a:xfrm>
                <a:off x="3288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5" name="Line 2471"/>
              <p:cNvSpPr>
                <a:spLocks noChangeShapeType="1"/>
              </p:cNvSpPr>
              <p:nvPr/>
            </p:nvSpPr>
            <p:spPr bwMode="auto">
              <a:xfrm>
                <a:off x="3291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6" name="Line 2472"/>
              <p:cNvSpPr>
                <a:spLocks noChangeShapeType="1"/>
              </p:cNvSpPr>
              <p:nvPr/>
            </p:nvSpPr>
            <p:spPr bwMode="auto">
              <a:xfrm>
                <a:off x="3294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7" name="Line 2473"/>
              <p:cNvSpPr>
                <a:spLocks noChangeShapeType="1"/>
              </p:cNvSpPr>
              <p:nvPr/>
            </p:nvSpPr>
            <p:spPr bwMode="auto">
              <a:xfrm>
                <a:off x="3298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8" name="Line 2474"/>
              <p:cNvSpPr>
                <a:spLocks noChangeShapeType="1"/>
              </p:cNvSpPr>
              <p:nvPr/>
            </p:nvSpPr>
            <p:spPr bwMode="auto">
              <a:xfrm>
                <a:off x="3301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9" name="Line 2475"/>
              <p:cNvSpPr>
                <a:spLocks noChangeShapeType="1"/>
              </p:cNvSpPr>
              <p:nvPr/>
            </p:nvSpPr>
            <p:spPr bwMode="auto">
              <a:xfrm>
                <a:off x="3304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0" name="Line 2476"/>
              <p:cNvSpPr>
                <a:spLocks noChangeShapeType="1"/>
              </p:cNvSpPr>
              <p:nvPr/>
            </p:nvSpPr>
            <p:spPr bwMode="auto">
              <a:xfrm>
                <a:off x="3308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1" name="Line 2477"/>
              <p:cNvSpPr>
                <a:spLocks noChangeShapeType="1"/>
              </p:cNvSpPr>
              <p:nvPr/>
            </p:nvSpPr>
            <p:spPr bwMode="auto">
              <a:xfrm>
                <a:off x="3311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2" name="Line 2478"/>
              <p:cNvSpPr>
                <a:spLocks noChangeShapeType="1"/>
              </p:cNvSpPr>
              <p:nvPr/>
            </p:nvSpPr>
            <p:spPr bwMode="auto">
              <a:xfrm>
                <a:off x="3314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3" name="Line 2479"/>
              <p:cNvSpPr>
                <a:spLocks noChangeShapeType="1"/>
              </p:cNvSpPr>
              <p:nvPr/>
            </p:nvSpPr>
            <p:spPr bwMode="auto">
              <a:xfrm>
                <a:off x="3317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4" name="Line 2480"/>
              <p:cNvSpPr>
                <a:spLocks noChangeShapeType="1"/>
              </p:cNvSpPr>
              <p:nvPr/>
            </p:nvSpPr>
            <p:spPr bwMode="auto">
              <a:xfrm>
                <a:off x="3321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5" name="Line 2481"/>
              <p:cNvSpPr>
                <a:spLocks noChangeShapeType="1"/>
              </p:cNvSpPr>
              <p:nvPr/>
            </p:nvSpPr>
            <p:spPr bwMode="auto">
              <a:xfrm>
                <a:off x="3324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6" name="Line 2482"/>
              <p:cNvSpPr>
                <a:spLocks noChangeShapeType="1"/>
              </p:cNvSpPr>
              <p:nvPr/>
            </p:nvSpPr>
            <p:spPr bwMode="auto">
              <a:xfrm>
                <a:off x="3327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7" name="Line 2483"/>
              <p:cNvSpPr>
                <a:spLocks noChangeShapeType="1"/>
              </p:cNvSpPr>
              <p:nvPr/>
            </p:nvSpPr>
            <p:spPr bwMode="auto">
              <a:xfrm>
                <a:off x="3331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8" name="Line 2484"/>
              <p:cNvSpPr>
                <a:spLocks noChangeShapeType="1"/>
              </p:cNvSpPr>
              <p:nvPr/>
            </p:nvSpPr>
            <p:spPr bwMode="auto">
              <a:xfrm>
                <a:off x="3334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9" name="Line 2485"/>
              <p:cNvSpPr>
                <a:spLocks noChangeShapeType="1"/>
              </p:cNvSpPr>
              <p:nvPr/>
            </p:nvSpPr>
            <p:spPr bwMode="auto">
              <a:xfrm>
                <a:off x="3337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0" name="Line 2486"/>
              <p:cNvSpPr>
                <a:spLocks noChangeShapeType="1"/>
              </p:cNvSpPr>
              <p:nvPr/>
            </p:nvSpPr>
            <p:spPr bwMode="auto">
              <a:xfrm>
                <a:off x="3340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1" name="Line 2487"/>
              <p:cNvSpPr>
                <a:spLocks noChangeShapeType="1"/>
              </p:cNvSpPr>
              <p:nvPr/>
            </p:nvSpPr>
            <p:spPr bwMode="auto">
              <a:xfrm>
                <a:off x="3344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2" name="Line 2488"/>
              <p:cNvSpPr>
                <a:spLocks noChangeShapeType="1"/>
              </p:cNvSpPr>
              <p:nvPr/>
            </p:nvSpPr>
            <p:spPr bwMode="auto">
              <a:xfrm>
                <a:off x="3347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3" name="Line 2489"/>
              <p:cNvSpPr>
                <a:spLocks noChangeShapeType="1"/>
              </p:cNvSpPr>
              <p:nvPr/>
            </p:nvSpPr>
            <p:spPr bwMode="auto">
              <a:xfrm>
                <a:off x="3350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4" name="Line 2490"/>
              <p:cNvSpPr>
                <a:spLocks noChangeShapeType="1"/>
              </p:cNvSpPr>
              <p:nvPr/>
            </p:nvSpPr>
            <p:spPr bwMode="auto">
              <a:xfrm>
                <a:off x="3354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5" name="Line 2491"/>
              <p:cNvSpPr>
                <a:spLocks noChangeShapeType="1"/>
              </p:cNvSpPr>
              <p:nvPr/>
            </p:nvSpPr>
            <p:spPr bwMode="auto">
              <a:xfrm>
                <a:off x="3357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6" name="Line 2492"/>
              <p:cNvSpPr>
                <a:spLocks noChangeShapeType="1"/>
              </p:cNvSpPr>
              <p:nvPr/>
            </p:nvSpPr>
            <p:spPr bwMode="auto">
              <a:xfrm>
                <a:off x="3360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7" name="Line 2493"/>
              <p:cNvSpPr>
                <a:spLocks noChangeShapeType="1"/>
              </p:cNvSpPr>
              <p:nvPr/>
            </p:nvSpPr>
            <p:spPr bwMode="auto">
              <a:xfrm>
                <a:off x="3364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8" name="Line 2494"/>
              <p:cNvSpPr>
                <a:spLocks noChangeShapeType="1"/>
              </p:cNvSpPr>
              <p:nvPr/>
            </p:nvSpPr>
            <p:spPr bwMode="auto">
              <a:xfrm>
                <a:off x="3367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9" name="Line 2495"/>
              <p:cNvSpPr>
                <a:spLocks noChangeShapeType="1"/>
              </p:cNvSpPr>
              <p:nvPr/>
            </p:nvSpPr>
            <p:spPr bwMode="auto">
              <a:xfrm>
                <a:off x="3370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0" name="Line 2496"/>
              <p:cNvSpPr>
                <a:spLocks noChangeShapeType="1"/>
              </p:cNvSpPr>
              <p:nvPr/>
            </p:nvSpPr>
            <p:spPr bwMode="auto">
              <a:xfrm>
                <a:off x="3373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1" name="Line 2497"/>
              <p:cNvSpPr>
                <a:spLocks noChangeShapeType="1"/>
              </p:cNvSpPr>
              <p:nvPr/>
            </p:nvSpPr>
            <p:spPr bwMode="auto">
              <a:xfrm>
                <a:off x="3377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2" name="Line 2498"/>
              <p:cNvSpPr>
                <a:spLocks noChangeShapeType="1"/>
              </p:cNvSpPr>
              <p:nvPr/>
            </p:nvSpPr>
            <p:spPr bwMode="auto">
              <a:xfrm>
                <a:off x="3380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3" name="Line 2499"/>
              <p:cNvSpPr>
                <a:spLocks noChangeShapeType="1"/>
              </p:cNvSpPr>
              <p:nvPr/>
            </p:nvSpPr>
            <p:spPr bwMode="auto">
              <a:xfrm>
                <a:off x="3383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4" name="Line 2500"/>
              <p:cNvSpPr>
                <a:spLocks noChangeShapeType="1"/>
              </p:cNvSpPr>
              <p:nvPr/>
            </p:nvSpPr>
            <p:spPr bwMode="auto">
              <a:xfrm>
                <a:off x="3386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5" name="Line 2501"/>
              <p:cNvSpPr>
                <a:spLocks noChangeShapeType="1"/>
              </p:cNvSpPr>
              <p:nvPr/>
            </p:nvSpPr>
            <p:spPr bwMode="auto">
              <a:xfrm>
                <a:off x="3390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6" name="Line 2502"/>
              <p:cNvSpPr>
                <a:spLocks noChangeShapeType="1"/>
              </p:cNvSpPr>
              <p:nvPr/>
            </p:nvSpPr>
            <p:spPr bwMode="auto">
              <a:xfrm>
                <a:off x="3393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7" name="Line 2503"/>
              <p:cNvSpPr>
                <a:spLocks noChangeShapeType="1"/>
              </p:cNvSpPr>
              <p:nvPr/>
            </p:nvSpPr>
            <p:spPr bwMode="auto">
              <a:xfrm>
                <a:off x="3396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8" name="Line 2504"/>
              <p:cNvSpPr>
                <a:spLocks noChangeShapeType="1"/>
              </p:cNvSpPr>
              <p:nvPr/>
            </p:nvSpPr>
            <p:spPr bwMode="auto">
              <a:xfrm>
                <a:off x="3400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9" name="Line 2505"/>
              <p:cNvSpPr>
                <a:spLocks noChangeShapeType="1"/>
              </p:cNvSpPr>
              <p:nvPr/>
            </p:nvSpPr>
            <p:spPr bwMode="auto">
              <a:xfrm>
                <a:off x="3403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0" name="Line 2506"/>
              <p:cNvSpPr>
                <a:spLocks noChangeShapeType="1"/>
              </p:cNvSpPr>
              <p:nvPr/>
            </p:nvSpPr>
            <p:spPr bwMode="auto">
              <a:xfrm>
                <a:off x="3406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1" name="Line 2507"/>
              <p:cNvSpPr>
                <a:spLocks noChangeShapeType="1"/>
              </p:cNvSpPr>
              <p:nvPr/>
            </p:nvSpPr>
            <p:spPr bwMode="auto">
              <a:xfrm>
                <a:off x="3409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2" name="Line 2508"/>
              <p:cNvSpPr>
                <a:spLocks noChangeShapeType="1"/>
              </p:cNvSpPr>
              <p:nvPr/>
            </p:nvSpPr>
            <p:spPr bwMode="auto">
              <a:xfrm>
                <a:off x="3413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3" name="Line 2509"/>
              <p:cNvSpPr>
                <a:spLocks noChangeShapeType="1"/>
              </p:cNvSpPr>
              <p:nvPr/>
            </p:nvSpPr>
            <p:spPr bwMode="auto">
              <a:xfrm>
                <a:off x="3416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4" name="Line 2510"/>
              <p:cNvSpPr>
                <a:spLocks noChangeShapeType="1"/>
              </p:cNvSpPr>
              <p:nvPr/>
            </p:nvSpPr>
            <p:spPr bwMode="auto">
              <a:xfrm>
                <a:off x="3419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5" name="Line 2511"/>
              <p:cNvSpPr>
                <a:spLocks noChangeShapeType="1"/>
              </p:cNvSpPr>
              <p:nvPr/>
            </p:nvSpPr>
            <p:spPr bwMode="auto">
              <a:xfrm>
                <a:off x="3423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6" name="Line 2512"/>
              <p:cNvSpPr>
                <a:spLocks noChangeShapeType="1"/>
              </p:cNvSpPr>
              <p:nvPr/>
            </p:nvSpPr>
            <p:spPr bwMode="auto">
              <a:xfrm>
                <a:off x="3426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7" name="Line 2513"/>
              <p:cNvSpPr>
                <a:spLocks noChangeShapeType="1"/>
              </p:cNvSpPr>
              <p:nvPr/>
            </p:nvSpPr>
            <p:spPr bwMode="auto">
              <a:xfrm>
                <a:off x="3429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8" name="Line 2514"/>
              <p:cNvSpPr>
                <a:spLocks noChangeShapeType="1"/>
              </p:cNvSpPr>
              <p:nvPr/>
            </p:nvSpPr>
            <p:spPr bwMode="auto">
              <a:xfrm>
                <a:off x="3432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9" name="Line 2515"/>
              <p:cNvSpPr>
                <a:spLocks noChangeShapeType="1"/>
              </p:cNvSpPr>
              <p:nvPr/>
            </p:nvSpPr>
            <p:spPr bwMode="auto">
              <a:xfrm>
                <a:off x="3436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0" name="Line 2516"/>
              <p:cNvSpPr>
                <a:spLocks noChangeShapeType="1"/>
              </p:cNvSpPr>
              <p:nvPr/>
            </p:nvSpPr>
            <p:spPr bwMode="auto">
              <a:xfrm>
                <a:off x="3439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1" name="Line 2517"/>
              <p:cNvSpPr>
                <a:spLocks noChangeShapeType="1"/>
              </p:cNvSpPr>
              <p:nvPr/>
            </p:nvSpPr>
            <p:spPr bwMode="auto">
              <a:xfrm>
                <a:off x="3442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2" name="Line 2518"/>
              <p:cNvSpPr>
                <a:spLocks noChangeShapeType="1"/>
              </p:cNvSpPr>
              <p:nvPr/>
            </p:nvSpPr>
            <p:spPr bwMode="auto">
              <a:xfrm>
                <a:off x="3446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3" name="Line 2519"/>
              <p:cNvSpPr>
                <a:spLocks noChangeShapeType="1"/>
              </p:cNvSpPr>
              <p:nvPr/>
            </p:nvSpPr>
            <p:spPr bwMode="auto">
              <a:xfrm>
                <a:off x="3449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4" name="Line 2520"/>
              <p:cNvSpPr>
                <a:spLocks noChangeShapeType="1"/>
              </p:cNvSpPr>
              <p:nvPr/>
            </p:nvSpPr>
            <p:spPr bwMode="auto">
              <a:xfrm>
                <a:off x="3452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5" name="Line 2521"/>
              <p:cNvSpPr>
                <a:spLocks noChangeShapeType="1"/>
              </p:cNvSpPr>
              <p:nvPr/>
            </p:nvSpPr>
            <p:spPr bwMode="auto">
              <a:xfrm>
                <a:off x="3455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6" name="Line 2522"/>
              <p:cNvSpPr>
                <a:spLocks noChangeShapeType="1"/>
              </p:cNvSpPr>
              <p:nvPr/>
            </p:nvSpPr>
            <p:spPr bwMode="auto">
              <a:xfrm>
                <a:off x="3459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7" name="Line 2523"/>
              <p:cNvSpPr>
                <a:spLocks noChangeShapeType="1"/>
              </p:cNvSpPr>
              <p:nvPr/>
            </p:nvSpPr>
            <p:spPr bwMode="auto">
              <a:xfrm>
                <a:off x="3462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8" name="Line 2524"/>
              <p:cNvSpPr>
                <a:spLocks noChangeShapeType="1"/>
              </p:cNvSpPr>
              <p:nvPr/>
            </p:nvSpPr>
            <p:spPr bwMode="auto">
              <a:xfrm>
                <a:off x="3465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9" name="Line 2525"/>
              <p:cNvSpPr>
                <a:spLocks noChangeShapeType="1"/>
              </p:cNvSpPr>
              <p:nvPr/>
            </p:nvSpPr>
            <p:spPr bwMode="auto">
              <a:xfrm>
                <a:off x="3469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0" name="Line 2526"/>
              <p:cNvSpPr>
                <a:spLocks noChangeShapeType="1"/>
              </p:cNvSpPr>
              <p:nvPr/>
            </p:nvSpPr>
            <p:spPr bwMode="auto">
              <a:xfrm>
                <a:off x="3472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1" name="Line 2527"/>
              <p:cNvSpPr>
                <a:spLocks noChangeShapeType="1"/>
              </p:cNvSpPr>
              <p:nvPr/>
            </p:nvSpPr>
            <p:spPr bwMode="auto">
              <a:xfrm>
                <a:off x="3475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2" name="Line 2528"/>
              <p:cNvSpPr>
                <a:spLocks noChangeShapeType="1"/>
              </p:cNvSpPr>
              <p:nvPr/>
            </p:nvSpPr>
            <p:spPr bwMode="auto">
              <a:xfrm>
                <a:off x="3478" y="2746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3" name="Line 2529"/>
              <p:cNvSpPr>
                <a:spLocks noChangeShapeType="1"/>
              </p:cNvSpPr>
              <p:nvPr/>
            </p:nvSpPr>
            <p:spPr bwMode="auto">
              <a:xfrm>
                <a:off x="3482" y="2746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4" name="Line 2530"/>
              <p:cNvSpPr>
                <a:spLocks noChangeShapeType="1"/>
              </p:cNvSpPr>
              <p:nvPr/>
            </p:nvSpPr>
            <p:spPr bwMode="auto">
              <a:xfrm>
                <a:off x="3485" y="2746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5" name="Line 2531"/>
              <p:cNvSpPr>
                <a:spLocks noChangeShapeType="1"/>
              </p:cNvSpPr>
              <p:nvPr/>
            </p:nvSpPr>
            <p:spPr bwMode="auto">
              <a:xfrm flipV="1">
                <a:off x="3229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6" name="Line 2532"/>
              <p:cNvSpPr>
                <a:spLocks noChangeShapeType="1"/>
              </p:cNvSpPr>
              <p:nvPr/>
            </p:nvSpPr>
            <p:spPr bwMode="auto">
              <a:xfrm flipV="1">
                <a:off x="3229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7" name="Line 2533"/>
              <p:cNvSpPr>
                <a:spLocks noChangeShapeType="1"/>
              </p:cNvSpPr>
              <p:nvPr/>
            </p:nvSpPr>
            <p:spPr bwMode="auto">
              <a:xfrm flipV="1">
                <a:off x="323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8" name="Line 2534"/>
              <p:cNvSpPr>
                <a:spLocks noChangeShapeType="1"/>
              </p:cNvSpPr>
              <p:nvPr/>
            </p:nvSpPr>
            <p:spPr bwMode="auto">
              <a:xfrm flipV="1">
                <a:off x="323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9" name="Line 2535"/>
              <p:cNvSpPr>
                <a:spLocks noChangeShapeType="1"/>
              </p:cNvSpPr>
              <p:nvPr/>
            </p:nvSpPr>
            <p:spPr bwMode="auto">
              <a:xfrm flipV="1">
                <a:off x="3232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0" name="Line 2536"/>
              <p:cNvSpPr>
                <a:spLocks noChangeShapeType="1"/>
              </p:cNvSpPr>
              <p:nvPr/>
            </p:nvSpPr>
            <p:spPr bwMode="auto">
              <a:xfrm flipV="1">
                <a:off x="323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1" name="Line 2537"/>
              <p:cNvSpPr>
                <a:spLocks noChangeShapeType="1"/>
              </p:cNvSpPr>
              <p:nvPr/>
            </p:nvSpPr>
            <p:spPr bwMode="auto">
              <a:xfrm flipV="1">
                <a:off x="323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2" name="Line 2538"/>
              <p:cNvSpPr>
                <a:spLocks noChangeShapeType="1"/>
              </p:cNvSpPr>
              <p:nvPr/>
            </p:nvSpPr>
            <p:spPr bwMode="auto">
              <a:xfrm flipV="1">
                <a:off x="323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3" name="Line 2539"/>
              <p:cNvSpPr>
                <a:spLocks noChangeShapeType="1"/>
              </p:cNvSpPr>
              <p:nvPr/>
            </p:nvSpPr>
            <p:spPr bwMode="auto">
              <a:xfrm flipV="1">
                <a:off x="3235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4" name="Line 2540"/>
              <p:cNvSpPr>
                <a:spLocks noChangeShapeType="1"/>
              </p:cNvSpPr>
              <p:nvPr/>
            </p:nvSpPr>
            <p:spPr bwMode="auto">
              <a:xfrm flipV="1">
                <a:off x="3239" y="272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5" name="Line 2541"/>
              <p:cNvSpPr>
                <a:spLocks noChangeShapeType="1"/>
              </p:cNvSpPr>
              <p:nvPr/>
            </p:nvSpPr>
            <p:spPr bwMode="auto">
              <a:xfrm flipV="1">
                <a:off x="3239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6" name="Line 2542"/>
              <p:cNvSpPr>
                <a:spLocks noChangeShapeType="1"/>
              </p:cNvSpPr>
              <p:nvPr/>
            </p:nvSpPr>
            <p:spPr bwMode="auto">
              <a:xfrm flipV="1">
                <a:off x="3239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7" name="Line 2543"/>
              <p:cNvSpPr>
                <a:spLocks noChangeShapeType="1"/>
              </p:cNvSpPr>
              <p:nvPr/>
            </p:nvSpPr>
            <p:spPr bwMode="auto">
              <a:xfrm flipV="1">
                <a:off x="3239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8" name="Line 2544"/>
              <p:cNvSpPr>
                <a:spLocks noChangeShapeType="1"/>
              </p:cNvSpPr>
              <p:nvPr/>
            </p:nvSpPr>
            <p:spPr bwMode="auto">
              <a:xfrm flipV="1">
                <a:off x="3239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9" name="Line 2545"/>
              <p:cNvSpPr>
                <a:spLocks noChangeShapeType="1"/>
              </p:cNvSpPr>
              <p:nvPr/>
            </p:nvSpPr>
            <p:spPr bwMode="auto">
              <a:xfrm flipV="1">
                <a:off x="3239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0" name="Line 2546"/>
              <p:cNvSpPr>
                <a:spLocks noChangeShapeType="1"/>
              </p:cNvSpPr>
              <p:nvPr/>
            </p:nvSpPr>
            <p:spPr bwMode="auto">
              <a:xfrm flipV="1">
                <a:off x="3242" y="2724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1" name="Line 2547"/>
              <p:cNvSpPr>
                <a:spLocks noChangeShapeType="1"/>
              </p:cNvSpPr>
              <p:nvPr/>
            </p:nvSpPr>
            <p:spPr bwMode="auto">
              <a:xfrm flipV="1">
                <a:off x="324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2" name="Line 2548"/>
              <p:cNvSpPr>
                <a:spLocks noChangeShapeType="1"/>
              </p:cNvSpPr>
              <p:nvPr/>
            </p:nvSpPr>
            <p:spPr bwMode="auto">
              <a:xfrm flipV="1">
                <a:off x="324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3" name="Line 2549"/>
              <p:cNvSpPr>
                <a:spLocks noChangeShapeType="1"/>
              </p:cNvSpPr>
              <p:nvPr/>
            </p:nvSpPr>
            <p:spPr bwMode="auto">
              <a:xfrm flipV="1">
                <a:off x="324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4" name="Line 2550"/>
              <p:cNvSpPr>
                <a:spLocks noChangeShapeType="1"/>
              </p:cNvSpPr>
              <p:nvPr/>
            </p:nvSpPr>
            <p:spPr bwMode="auto">
              <a:xfrm flipV="1">
                <a:off x="324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5" name="Line 2551"/>
              <p:cNvSpPr>
                <a:spLocks noChangeShapeType="1"/>
              </p:cNvSpPr>
              <p:nvPr/>
            </p:nvSpPr>
            <p:spPr bwMode="auto">
              <a:xfrm flipV="1">
                <a:off x="324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6" name="Line 2552"/>
              <p:cNvSpPr>
                <a:spLocks noChangeShapeType="1"/>
              </p:cNvSpPr>
              <p:nvPr/>
            </p:nvSpPr>
            <p:spPr bwMode="auto">
              <a:xfrm flipV="1">
                <a:off x="3242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7" name="Line 2553"/>
              <p:cNvSpPr>
                <a:spLocks noChangeShapeType="1"/>
              </p:cNvSpPr>
              <p:nvPr/>
            </p:nvSpPr>
            <p:spPr bwMode="auto">
              <a:xfrm flipV="1">
                <a:off x="324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8" name="Line 2554"/>
              <p:cNvSpPr>
                <a:spLocks noChangeShapeType="1"/>
              </p:cNvSpPr>
              <p:nvPr/>
            </p:nvSpPr>
            <p:spPr bwMode="auto">
              <a:xfrm flipV="1">
                <a:off x="324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9" name="Line 2555"/>
              <p:cNvSpPr>
                <a:spLocks noChangeShapeType="1"/>
              </p:cNvSpPr>
              <p:nvPr/>
            </p:nvSpPr>
            <p:spPr bwMode="auto">
              <a:xfrm flipV="1">
                <a:off x="324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0" name="Line 2556"/>
              <p:cNvSpPr>
                <a:spLocks noChangeShapeType="1"/>
              </p:cNvSpPr>
              <p:nvPr/>
            </p:nvSpPr>
            <p:spPr bwMode="auto">
              <a:xfrm flipV="1">
                <a:off x="324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1" name="Line 2557"/>
              <p:cNvSpPr>
                <a:spLocks noChangeShapeType="1"/>
              </p:cNvSpPr>
              <p:nvPr/>
            </p:nvSpPr>
            <p:spPr bwMode="auto">
              <a:xfrm flipV="1">
                <a:off x="324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2" name="Line 2558"/>
              <p:cNvSpPr>
                <a:spLocks noChangeShapeType="1"/>
              </p:cNvSpPr>
              <p:nvPr/>
            </p:nvSpPr>
            <p:spPr bwMode="auto">
              <a:xfrm flipV="1">
                <a:off x="324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3" name="Line 2559"/>
              <p:cNvSpPr>
                <a:spLocks noChangeShapeType="1"/>
              </p:cNvSpPr>
              <p:nvPr/>
            </p:nvSpPr>
            <p:spPr bwMode="auto">
              <a:xfrm flipV="1">
                <a:off x="324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4" name="Line 2560"/>
              <p:cNvSpPr>
                <a:spLocks noChangeShapeType="1"/>
              </p:cNvSpPr>
              <p:nvPr/>
            </p:nvSpPr>
            <p:spPr bwMode="auto">
              <a:xfrm flipV="1">
                <a:off x="3245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5" name="Line 2561"/>
              <p:cNvSpPr>
                <a:spLocks noChangeShapeType="1"/>
              </p:cNvSpPr>
              <p:nvPr/>
            </p:nvSpPr>
            <p:spPr bwMode="auto">
              <a:xfrm flipV="1">
                <a:off x="3248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6" name="Line 2562"/>
              <p:cNvSpPr>
                <a:spLocks noChangeShapeType="1"/>
              </p:cNvSpPr>
              <p:nvPr/>
            </p:nvSpPr>
            <p:spPr bwMode="auto">
              <a:xfrm flipV="1">
                <a:off x="3248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7" name="Line 2563"/>
              <p:cNvSpPr>
                <a:spLocks noChangeShapeType="1"/>
              </p:cNvSpPr>
              <p:nvPr/>
            </p:nvSpPr>
            <p:spPr bwMode="auto">
              <a:xfrm flipV="1">
                <a:off x="3248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8" name="Line 2564"/>
              <p:cNvSpPr>
                <a:spLocks noChangeShapeType="1"/>
              </p:cNvSpPr>
              <p:nvPr/>
            </p:nvSpPr>
            <p:spPr bwMode="auto">
              <a:xfrm flipV="1">
                <a:off x="3248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9" name="Line 2565"/>
              <p:cNvSpPr>
                <a:spLocks noChangeShapeType="1"/>
              </p:cNvSpPr>
              <p:nvPr/>
            </p:nvSpPr>
            <p:spPr bwMode="auto">
              <a:xfrm flipV="1">
                <a:off x="3248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0" name="Line 2566"/>
              <p:cNvSpPr>
                <a:spLocks noChangeShapeType="1"/>
              </p:cNvSpPr>
              <p:nvPr/>
            </p:nvSpPr>
            <p:spPr bwMode="auto">
              <a:xfrm flipV="1">
                <a:off x="3248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1" name="Line 2567"/>
              <p:cNvSpPr>
                <a:spLocks noChangeShapeType="1"/>
              </p:cNvSpPr>
              <p:nvPr/>
            </p:nvSpPr>
            <p:spPr bwMode="auto">
              <a:xfrm flipV="1">
                <a:off x="3248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2" name="Line 2568"/>
              <p:cNvSpPr>
                <a:spLocks noChangeShapeType="1"/>
              </p:cNvSpPr>
              <p:nvPr/>
            </p:nvSpPr>
            <p:spPr bwMode="auto">
              <a:xfrm flipV="1">
                <a:off x="3248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3" name="Line 2569"/>
              <p:cNvSpPr>
                <a:spLocks noChangeShapeType="1"/>
              </p:cNvSpPr>
              <p:nvPr/>
            </p:nvSpPr>
            <p:spPr bwMode="auto">
              <a:xfrm flipV="1">
                <a:off x="3248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4" name="Line 2570"/>
              <p:cNvSpPr>
                <a:spLocks noChangeShapeType="1"/>
              </p:cNvSpPr>
              <p:nvPr/>
            </p:nvSpPr>
            <p:spPr bwMode="auto">
              <a:xfrm flipV="1">
                <a:off x="3252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5" name="Line 2571"/>
              <p:cNvSpPr>
                <a:spLocks noChangeShapeType="1"/>
              </p:cNvSpPr>
              <p:nvPr/>
            </p:nvSpPr>
            <p:spPr bwMode="auto">
              <a:xfrm flipV="1">
                <a:off x="3252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6" name="Line 2572"/>
              <p:cNvSpPr>
                <a:spLocks noChangeShapeType="1"/>
              </p:cNvSpPr>
              <p:nvPr/>
            </p:nvSpPr>
            <p:spPr bwMode="auto">
              <a:xfrm flipV="1">
                <a:off x="3252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7" name="Line 2573"/>
              <p:cNvSpPr>
                <a:spLocks noChangeShapeType="1"/>
              </p:cNvSpPr>
              <p:nvPr/>
            </p:nvSpPr>
            <p:spPr bwMode="auto">
              <a:xfrm flipV="1">
                <a:off x="3252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8" name="Line 2574"/>
              <p:cNvSpPr>
                <a:spLocks noChangeShapeType="1"/>
              </p:cNvSpPr>
              <p:nvPr/>
            </p:nvSpPr>
            <p:spPr bwMode="auto">
              <a:xfrm flipV="1">
                <a:off x="325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9" name="Line 2575"/>
              <p:cNvSpPr>
                <a:spLocks noChangeShapeType="1"/>
              </p:cNvSpPr>
              <p:nvPr/>
            </p:nvSpPr>
            <p:spPr bwMode="auto">
              <a:xfrm flipV="1">
                <a:off x="325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0" name="Line 2576"/>
              <p:cNvSpPr>
                <a:spLocks noChangeShapeType="1"/>
              </p:cNvSpPr>
              <p:nvPr/>
            </p:nvSpPr>
            <p:spPr bwMode="auto">
              <a:xfrm flipV="1">
                <a:off x="325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1" name="Line 2577"/>
              <p:cNvSpPr>
                <a:spLocks noChangeShapeType="1"/>
              </p:cNvSpPr>
              <p:nvPr/>
            </p:nvSpPr>
            <p:spPr bwMode="auto">
              <a:xfrm flipV="1">
                <a:off x="325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2" name="Line 2578"/>
              <p:cNvSpPr>
                <a:spLocks noChangeShapeType="1"/>
              </p:cNvSpPr>
              <p:nvPr/>
            </p:nvSpPr>
            <p:spPr bwMode="auto">
              <a:xfrm flipV="1">
                <a:off x="325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3" name="Line 2579"/>
              <p:cNvSpPr>
                <a:spLocks noChangeShapeType="1"/>
              </p:cNvSpPr>
              <p:nvPr/>
            </p:nvSpPr>
            <p:spPr bwMode="auto">
              <a:xfrm flipV="1">
                <a:off x="3252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4" name="Line 2580"/>
              <p:cNvSpPr>
                <a:spLocks noChangeShapeType="1"/>
              </p:cNvSpPr>
              <p:nvPr/>
            </p:nvSpPr>
            <p:spPr bwMode="auto">
              <a:xfrm flipV="1">
                <a:off x="3255" y="274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5" name="Line 2581"/>
              <p:cNvSpPr>
                <a:spLocks noChangeShapeType="1"/>
              </p:cNvSpPr>
              <p:nvPr/>
            </p:nvSpPr>
            <p:spPr bwMode="auto">
              <a:xfrm flipV="1">
                <a:off x="3255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6" name="Line 2582"/>
              <p:cNvSpPr>
                <a:spLocks noChangeShapeType="1"/>
              </p:cNvSpPr>
              <p:nvPr/>
            </p:nvSpPr>
            <p:spPr bwMode="auto">
              <a:xfrm flipV="1">
                <a:off x="3255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7" name="Line 2583"/>
              <p:cNvSpPr>
                <a:spLocks noChangeShapeType="1"/>
              </p:cNvSpPr>
              <p:nvPr/>
            </p:nvSpPr>
            <p:spPr bwMode="auto">
              <a:xfrm flipV="1">
                <a:off x="3255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8" name="Line 2584"/>
              <p:cNvSpPr>
                <a:spLocks noChangeShapeType="1"/>
              </p:cNvSpPr>
              <p:nvPr/>
            </p:nvSpPr>
            <p:spPr bwMode="auto">
              <a:xfrm flipV="1">
                <a:off x="325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9" name="Line 2585"/>
              <p:cNvSpPr>
                <a:spLocks noChangeShapeType="1"/>
              </p:cNvSpPr>
              <p:nvPr/>
            </p:nvSpPr>
            <p:spPr bwMode="auto">
              <a:xfrm flipV="1">
                <a:off x="325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0" name="Line 2586"/>
              <p:cNvSpPr>
                <a:spLocks noChangeShapeType="1"/>
              </p:cNvSpPr>
              <p:nvPr/>
            </p:nvSpPr>
            <p:spPr bwMode="auto">
              <a:xfrm flipV="1">
                <a:off x="325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1" name="Line 2587"/>
              <p:cNvSpPr>
                <a:spLocks noChangeShapeType="1"/>
              </p:cNvSpPr>
              <p:nvPr/>
            </p:nvSpPr>
            <p:spPr bwMode="auto">
              <a:xfrm flipV="1">
                <a:off x="325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2" name="Line 2588"/>
              <p:cNvSpPr>
                <a:spLocks noChangeShapeType="1"/>
              </p:cNvSpPr>
              <p:nvPr/>
            </p:nvSpPr>
            <p:spPr bwMode="auto">
              <a:xfrm flipV="1">
                <a:off x="325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3" name="Line 2589"/>
              <p:cNvSpPr>
                <a:spLocks noChangeShapeType="1"/>
              </p:cNvSpPr>
              <p:nvPr/>
            </p:nvSpPr>
            <p:spPr bwMode="auto">
              <a:xfrm flipV="1">
                <a:off x="325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4" name="Line 2590"/>
              <p:cNvSpPr>
                <a:spLocks noChangeShapeType="1"/>
              </p:cNvSpPr>
              <p:nvPr/>
            </p:nvSpPr>
            <p:spPr bwMode="auto">
              <a:xfrm flipV="1">
                <a:off x="325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5" name="Line 2591"/>
              <p:cNvSpPr>
                <a:spLocks noChangeShapeType="1"/>
              </p:cNvSpPr>
              <p:nvPr/>
            </p:nvSpPr>
            <p:spPr bwMode="auto">
              <a:xfrm flipV="1">
                <a:off x="3255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6" name="Line 2592"/>
              <p:cNvSpPr>
                <a:spLocks noChangeShapeType="1"/>
              </p:cNvSpPr>
              <p:nvPr/>
            </p:nvSpPr>
            <p:spPr bwMode="auto">
              <a:xfrm flipV="1">
                <a:off x="3258" y="2743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7" name="Line 2593"/>
              <p:cNvSpPr>
                <a:spLocks noChangeShapeType="1"/>
              </p:cNvSpPr>
              <p:nvPr/>
            </p:nvSpPr>
            <p:spPr bwMode="auto">
              <a:xfrm flipV="1">
                <a:off x="3258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8" name="Line 2594"/>
              <p:cNvSpPr>
                <a:spLocks noChangeShapeType="1"/>
              </p:cNvSpPr>
              <p:nvPr/>
            </p:nvSpPr>
            <p:spPr bwMode="auto">
              <a:xfrm flipV="1">
                <a:off x="3258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9" name="Line 2595"/>
              <p:cNvSpPr>
                <a:spLocks noChangeShapeType="1"/>
              </p:cNvSpPr>
              <p:nvPr/>
            </p:nvSpPr>
            <p:spPr bwMode="auto">
              <a:xfrm flipV="1">
                <a:off x="3258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0" name="Line 2596"/>
              <p:cNvSpPr>
                <a:spLocks noChangeShapeType="1"/>
              </p:cNvSpPr>
              <p:nvPr/>
            </p:nvSpPr>
            <p:spPr bwMode="auto">
              <a:xfrm flipV="1">
                <a:off x="3258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1" name="Line 2597"/>
              <p:cNvSpPr>
                <a:spLocks noChangeShapeType="1"/>
              </p:cNvSpPr>
              <p:nvPr/>
            </p:nvSpPr>
            <p:spPr bwMode="auto">
              <a:xfrm flipV="1">
                <a:off x="3258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2" name="Line 2598"/>
              <p:cNvSpPr>
                <a:spLocks noChangeShapeType="1"/>
              </p:cNvSpPr>
              <p:nvPr/>
            </p:nvSpPr>
            <p:spPr bwMode="auto">
              <a:xfrm flipV="1">
                <a:off x="3258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3" name="Line 2599"/>
              <p:cNvSpPr>
                <a:spLocks noChangeShapeType="1"/>
              </p:cNvSpPr>
              <p:nvPr/>
            </p:nvSpPr>
            <p:spPr bwMode="auto">
              <a:xfrm flipV="1">
                <a:off x="3258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4" name="Line 2600"/>
              <p:cNvSpPr>
                <a:spLocks noChangeShapeType="1"/>
              </p:cNvSpPr>
              <p:nvPr/>
            </p:nvSpPr>
            <p:spPr bwMode="auto">
              <a:xfrm flipV="1">
                <a:off x="3258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5" name="Line 2601"/>
              <p:cNvSpPr>
                <a:spLocks noChangeShapeType="1"/>
              </p:cNvSpPr>
              <p:nvPr/>
            </p:nvSpPr>
            <p:spPr bwMode="auto">
              <a:xfrm flipV="1">
                <a:off x="3258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6" name="Line 2602"/>
              <p:cNvSpPr>
                <a:spLocks noChangeShapeType="1"/>
              </p:cNvSpPr>
              <p:nvPr/>
            </p:nvSpPr>
            <p:spPr bwMode="auto">
              <a:xfrm flipV="1">
                <a:off x="3258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7" name="Line 2603"/>
              <p:cNvSpPr>
                <a:spLocks noChangeShapeType="1"/>
              </p:cNvSpPr>
              <p:nvPr/>
            </p:nvSpPr>
            <p:spPr bwMode="auto">
              <a:xfrm flipV="1">
                <a:off x="3258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8" name="Line 2604"/>
              <p:cNvSpPr>
                <a:spLocks noChangeShapeType="1"/>
              </p:cNvSpPr>
              <p:nvPr/>
            </p:nvSpPr>
            <p:spPr bwMode="auto">
              <a:xfrm flipV="1">
                <a:off x="3258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9" name="Line 2605"/>
              <p:cNvSpPr>
                <a:spLocks noChangeShapeType="1"/>
              </p:cNvSpPr>
              <p:nvPr/>
            </p:nvSpPr>
            <p:spPr bwMode="auto">
              <a:xfrm flipV="1">
                <a:off x="3262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0" name="Line 2606"/>
              <p:cNvSpPr>
                <a:spLocks noChangeShapeType="1"/>
              </p:cNvSpPr>
              <p:nvPr/>
            </p:nvSpPr>
            <p:spPr bwMode="auto">
              <a:xfrm flipV="1">
                <a:off x="3262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1" name="Line 2607"/>
              <p:cNvSpPr>
                <a:spLocks noChangeShapeType="1"/>
              </p:cNvSpPr>
              <p:nvPr/>
            </p:nvSpPr>
            <p:spPr bwMode="auto">
              <a:xfrm flipV="1">
                <a:off x="3262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2" name="Line 2608"/>
              <p:cNvSpPr>
                <a:spLocks noChangeShapeType="1"/>
              </p:cNvSpPr>
              <p:nvPr/>
            </p:nvSpPr>
            <p:spPr bwMode="auto">
              <a:xfrm flipV="1">
                <a:off x="3262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3" name="Line 2609"/>
              <p:cNvSpPr>
                <a:spLocks noChangeShapeType="1"/>
              </p:cNvSpPr>
              <p:nvPr/>
            </p:nvSpPr>
            <p:spPr bwMode="auto">
              <a:xfrm flipV="1">
                <a:off x="3262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4" name="Line 2610"/>
              <p:cNvSpPr>
                <a:spLocks noChangeShapeType="1"/>
              </p:cNvSpPr>
              <p:nvPr/>
            </p:nvSpPr>
            <p:spPr bwMode="auto">
              <a:xfrm flipV="1">
                <a:off x="3262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5" name="Line 2611"/>
              <p:cNvSpPr>
                <a:spLocks noChangeShapeType="1"/>
              </p:cNvSpPr>
              <p:nvPr/>
            </p:nvSpPr>
            <p:spPr bwMode="auto">
              <a:xfrm flipV="1">
                <a:off x="3262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6" name="Line 2612"/>
              <p:cNvSpPr>
                <a:spLocks noChangeShapeType="1"/>
              </p:cNvSpPr>
              <p:nvPr/>
            </p:nvSpPr>
            <p:spPr bwMode="auto">
              <a:xfrm flipV="1">
                <a:off x="326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7" name="Line 2613"/>
              <p:cNvSpPr>
                <a:spLocks noChangeShapeType="1"/>
              </p:cNvSpPr>
              <p:nvPr/>
            </p:nvSpPr>
            <p:spPr bwMode="auto">
              <a:xfrm flipV="1">
                <a:off x="326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8" name="Line 2614"/>
              <p:cNvSpPr>
                <a:spLocks noChangeShapeType="1"/>
              </p:cNvSpPr>
              <p:nvPr/>
            </p:nvSpPr>
            <p:spPr bwMode="auto">
              <a:xfrm flipV="1">
                <a:off x="326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9" name="Line 2615"/>
              <p:cNvSpPr>
                <a:spLocks noChangeShapeType="1"/>
              </p:cNvSpPr>
              <p:nvPr/>
            </p:nvSpPr>
            <p:spPr bwMode="auto">
              <a:xfrm flipV="1">
                <a:off x="326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0" name="Line 2616"/>
              <p:cNvSpPr>
                <a:spLocks noChangeShapeType="1"/>
              </p:cNvSpPr>
              <p:nvPr/>
            </p:nvSpPr>
            <p:spPr bwMode="auto">
              <a:xfrm flipV="1">
                <a:off x="326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8" name="Group 2818"/>
            <p:cNvGrpSpPr>
              <a:grpSpLocks/>
            </p:cNvGrpSpPr>
            <p:nvPr/>
          </p:nvGrpSpPr>
          <p:grpSpPr bwMode="auto">
            <a:xfrm>
              <a:off x="2772" y="1732"/>
              <a:ext cx="575" cy="1014"/>
              <a:chOff x="2772" y="1732"/>
              <a:chExt cx="575" cy="1014"/>
            </a:xfrm>
          </p:grpSpPr>
          <p:sp>
            <p:nvSpPr>
              <p:cNvPr id="8631" name="Line 2618"/>
              <p:cNvSpPr>
                <a:spLocks noChangeShapeType="1"/>
              </p:cNvSpPr>
              <p:nvPr/>
            </p:nvSpPr>
            <p:spPr bwMode="auto">
              <a:xfrm flipV="1">
                <a:off x="3262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2" name="Line 2619"/>
              <p:cNvSpPr>
                <a:spLocks noChangeShapeType="1"/>
              </p:cNvSpPr>
              <p:nvPr/>
            </p:nvSpPr>
            <p:spPr bwMode="auto">
              <a:xfrm flipV="1">
                <a:off x="3265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3" name="Line 2620"/>
              <p:cNvSpPr>
                <a:spLocks noChangeShapeType="1"/>
              </p:cNvSpPr>
              <p:nvPr/>
            </p:nvSpPr>
            <p:spPr bwMode="auto">
              <a:xfrm flipV="1">
                <a:off x="3265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4" name="Line 2621"/>
              <p:cNvSpPr>
                <a:spLocks noChangeShapeType="1"/>
              </p:cNvSpPr>
              <p:nvPr/>
            </p:nvSpPr>
            <p:spPr bwMode="auto">
              <a:xfrm flipV="1">
                <a:off x="3265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5" name="Line 2622"/>
              <p:cNvSpPr>
                <a:spLocks noChangeShapeType="1"/>
              </p:cNvSpPr>
              <p:nvPr/>
            </p:nvSpPr>
            <p:spPr bwMode="auto">
              <a:xfrm flipV="1">
                <a:off x="3265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6" name="Line 2623"/>
              <p:cNvSpPr>
                <a:spLocks noChangeShapeType="1"/>
              </p:cNvSpPr>
              <p:nvPr/>
            </p:nvSpPr>
            <p:spPr bwMode="auto">
              <a:xfrm flipV="1">
                <a:off x="3265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7" name="Line 2624"/>
              <p:cNvSpPr>
                <a:spLocks noChangeShapeType="1"/>
              </p:cNvSpPr>
              <p:nvPr/>
            </p:nvSpPr>
            <p:spPr bwMode="auto">
              <a:xfrm flipV="1">
                <a:off x="326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8" name="Line 2625"/>
              <p:cNvSpPr>
                <a:spLocks noChangeShapeType="1"/>
              </p:cNvSpPr>
              <p:nvPr/>
            </p:nvSpPr>
            <p:spPr bwMode="auto">
              <a:xfrm flipV="1">
                <a:off x="326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9" name="Line 2626"/>
              <p:cNvSpPr>
                <a:spLocks noChangeShapeType="1"/>
              </p:cNvSpPr>
              <p:nvPr/>
            </p:nvSpPr>
            <p:spPr bwMode="auto">
              <a:xfrm flipV="1">
                <a:off x="326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0" name="Line 2627"/>
              <p:cNvSpPr>
                <a:spLocks noChangeShapeType="1"/>
              </p:cNvSpPr>
              <p:nvPr/>
            </p:nvSpPr>
            <p:spPr bwMode="auto">
              <a:xfrm flipV="1">
                <a:off x="326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1" name="Line 2628"/>
              <p:cNvSpPr>
                <a:spLocks noChangeShapeType="1"/>
              </p:cNvSpPr>
              <p:nvPr/>
            </p:nvSpPr>
            <p:spPr bwMode="auto">
              <a:xfrm flipV="1">
                <a:off x="326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2" name="Line 2629"/>
              <p:cNvSpPr>
                <a:spLocks noChangeShapeType="1"/>
              </p:cNvSpPr>
              <p:nvPr/>
            </p:nvSpPr>
            <p:spPr bwMode="auto">
              <a:xfrm flipV="1">
                <a:off x="326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3" name="Line 2630"/>
              <p:cNvSpPr>
                <a:spLocks noChangeShapeType="1"/>
              </p:cNvSpPr>
              <p:nvPr/>
            </p:nvSpPr>
            <p:spPr bwMode="auto">
              <a:xfrm flipV="1">
                <a:off x="326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4" name="Line 2631"/>
              <p:cNvSpPr>
                <a:spLocks noChangeShapeType="1"/>
              </p:cNvSpPr>
              <p:nvPr/>
            </p:nvSpPr>
            <p:spPr bwMode="auto">
              <a:xfrm flipV="1">
                <a:off x="3265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5" name="Line 2632"/>
              <p:cNvSpPr>
                <a:spLocks noChangeShapeType="1"/>
              </p:cNvSpPr>
              <p:nvPr/>
            </p:nvSpPr>
            <p:spPr bwMode="auto">
              <a:xfrm flipV="1">
                <a:off x="3268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6" name="Line 2633"/>
              <p:cNvSpPr>
                <a:spLocks noChangeShapeType="1"/>
              </p:cNvSpPr>
              <p:nvPr/>
            </p:nvSpPr>
            <p:spPr bwMode="auto">
              <a:xfrm flipV="1">
                <a:off x="3268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7" name="Line 2634"/>
              <p:cNvSpPr>
                <a:spLocks noChangeShapeType="1"/>
              </p:cNvSpPr>
              <p:nvPr/>
            </p:nvSpPr>
            <p:spPr bwMode="auto">
              <a:xfrm flipV="1">
                <a:off x="3268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8" name="Line 2635"/>
              <p:cNvSpPr>
                <a:spLocks noChangeShapeType="1"/>
              </p:cNvSpPr>
              <p:nvPr/>
            </p:nvSpPr>
            <p:spPr bwMode="auto">
              <a:xfrm flipV="1">
                <a:off x="3268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9" name="Line 2636"/>
              <p:cNvSpPr>
                <a:spLocks noChangeShapeType="1"/>
              </p:cNvSpPr>
              <p:nvPr/>
            </p:nvSpPr>
            <p:spPr bwMode="auto">
              <a:xfrm flipV="1">
                <a:off x="3268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0" name="Line 2637"/>
              <p:cNvSpPr>
                <a:spLocks noChangeShapeType="1"/>
              </p:cNvSpPr>
              <p:nvPr/>
            </p:nvSpPr>
            <p:spPr bwMode="auto">
              <a:xfrm flipV="1">
                <a:off x="3268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1" name="Line 2638"/>
              <p:cNvSpPr>
                <a:spLocks noChangeShapeType="1"/>
              </p:cNvSpPr>
              <p:nvPr/>
            </p:nvSpPr>
            <p:spPr bwMode="auto">
              <a:xfrm flipV="1">
                <a:off x="3268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2" name="Line 2639"/>
              <p:cNvSpPr>
                <a:spLocks noChangeShapeType="1"/>
              </p:cNvSpPr>
              <p:nvPr/>
            </p:nvSpPr>
            <p:spPr bwMode="auto">
              <a:xfrm flipV="1">
                <a:off x="3268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3" name="Line 2640"/>
              <p:cNvSpPr>
                <a:spLocks noChangeShapeType="1"/>
              </p:cNvSpPr>
              <p:nvPr/>
            </p:nvSpPr>
            <p:spPr bwMode="auto">
              <a:xfrm flipV="1">
                <a:off x="3268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4" name="Line 2641"/>
              <p:cNvSpPr>
                <a:spLocks noChangeShapeType="1"/>
              </p:cNvSpPr>
              <p:nvPr/>
            </p:nvSpPr>
            <p:spPr bwMode="auto">
              <a:xfrm flipV="1">
                <a:off x="3268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5" name="Line 2642"/>
              <p:cNvSpPr>
                <a:spLocks noChangeShapeType="1"/>
              </p:cNvSpPr>
              <p:nvPr/>
            </p:nvSpPr>
            <p:spPr bwMode="auto">
              <a:xfrm flipV="1">
                <a:off x="3268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6" name="Line 2643"/>
              <p:cNvSpPr>
                <a:spLocks noChangeShapeType="1"/>
              </p:cNvSpPr>
              <p:nvPr/>
            </p:nvSpPr>
            <p:spPr bwMode="auto">
              <a:xfrm flipV="1">
                <a:off x="3268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7" name="Line 2644"/>
              <p:cNvSpPr>
                <a:spLocks noChangeShapeType="1"/>
              </p:cNvSpPr>
              <p:nvPr/>
            </p:nvSpPr>
            <p:spPr bwMode="auto">
              <a:xfrm flipV="1">
                <a:off x="3268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8" name="Line 2645"/>
              <p:cNvSpPr>
                <a:spLocks noChangeShapeType="1"/>
              </p:cNvSpPr>
              <p:nvPr/>
            </p:nvSpPr>
            <p:spPr bwMode="auto">
              <a:xfrm flipV="1">
                <a:off x="3271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9" name="Line 2646"/>
              <p:cNvSpPr>
                <a:spLocks noChangeShapeType="1"/>
              </p:cNvSpPr>
              <p:nvPr/>
            </p:nvSpPr>
            <p:spPr bwMode="auto">
              <a:xfrm flipV="1">
                <a:off x="3271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0" name="Line 2647"/>
              <p:cNvSpPr>
                <a:spLocks noChangeShapeType="1"/>
              </p:cNvSpPr>
              <p:nvPr/>
            </p:nvSpPr>
            <p:spPr bwMode="auto">
              <a:xfrm flipV="1">
                <a:off x="3271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1" name="Line 2648"/>
              <p:cNvSpPr>
                <a:spLocks noChangeShapeType="1"/>
              </p:cNvSpPr>
              <p:nvPr/>
            </p:nvSpPr>
            <p:spPr bwMode="auto">
              <a:xfrm flipV="1">
                <a:off x="3271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2" name="Line 2649"/>
              <p:cNvSpPr>
                <a:spLocks noChangeShapeType="1"/>
              </p:cNvSpPr>
              <p:nvPr/>
            </p:nvSpPr>
            <p:spPr bwMode="auto">
              <a:xfrm flipV="1">
                <a:off x="3271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3" name="Line 2650"/>
              <p:cNvSpPr>
                <a:spLocks noChangeShapeType="1"/>
              </p:cNvSpPr>
              <p:nvPr/>
            </p:nvSpPr>
            <p:spPr bwMode="auto">
              <a:xfrm flipV="1">
                <a:off x="3271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4" name="Line 2651"/>
              <p:cNvSpPr>
                <a:spLocks noChangeShapeType="1"/>
              </p:cNvSpPr>
              <p:nvPr/>
            </p:nvSpPr>
            <p:spPr bwMode="auto">
              <a:xfrm flipV="1">
                <a:off x="3271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5" name="Line 2652"/>
              <p:cNvSpPr>
                <a:spLocks noChangeShapeType="1"/>
              </p:cNvSpPr>
              <p:nvPr/>
            </p:nvSpPr>
            <p:spPr bwMode="auto">
              <a:xfrm flipV="1">
                <a:off x="3271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6" name="Line 2653"/>
              <p:cNvSpPr>
                <a:spLocks noChangeShapeType="1"/>
              </p:cNvSpPr>
              <p:nvPr/>
            </p:nvSpPr>
            <p:spPr bwMode="auto">
              <a:xfrm flipV="1">
                <a:off x="3271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7" name="Line 2654"/>
              <p:cNvSpPr>
                <a:spLocks noChangeShapeType="1"/>
              </p:cNvSpPr>
              <p:nvPr/>
            </p:nvSpPr>
            <p:spPr bwMode="auto">
              <a:xfrm flipV="1">
                <a:off x="3271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8" name="Line 2655"/>
              <p:cNvSpPr>
                <a:spLocks noChangeShapeType="1"/>
              </p:cNvSpPr>
              <p:nvPr/>
            </p:nvSpPr>
            <p:spPr bwMode="auto">
              <a:xfrm flipV="1">
                <a:off x="3271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9" name="Line 2656"/>
              <p:cNvSpPr>
                <a:spLocks noChangeShapeType="1"/>
              </p:cNvSpPr>
              <p:nvPr/>
            </p:nvSpPr>
            <p:spPr bwMode="auto">
              <a:xfrm flipV="1">
                <a:off x="3271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0" name="Line 2657"/>
              <p:cNvSpPr>
                <a:spLocks noChangeShapeType="1"/>
              </p:cNvSpPr>
              <p:nvPr/>
            </p:nvSpPr>
            <p:spPr bwMode="auto">
              <a:xfrm flipV="1">
                <a:off x="3271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1" name="Line 2658"/>
              <p:cNvSpPr>
                <a:spLocks noChangeShapeType="1"/>
              </p:cNvSpPr>
              <p:nvPr/>
            </p:nvSpPr>
            <p:spPr bwMode="auto">
              <a:xfrm flipV="1">
                <a:off x="3275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2" name="Line 2659"/>
              <p:cNvSpPr>
                <a:spLocks noChangeShapeType="1"/>
              </p:cNvSpPr>
              <p:nvPr/>
            </p:nvSpPr>
            <p:spPr bwMode="auto">
              <a:xfrm flipV="1">
                <a:off x="3275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3" name="Line 2660"/>
              <p:cNvSpPr>
                <a:spLocks noChangeShapeType="1"/>
              </p:cNvSpPr>
              <p:nvPr/>
            </p:nvSpPr>
            <p:spPr bwMode="auto">
              <a:xfrm flipV="1">
                <a:off x="3275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4" name="Line 2661"/>
              <p:cNvSpPr>
                <a:spLocks noChangeShapeType="1"/>
              </p:cNvSpPr>
              <p:nvPr/>
            </p:nvSpPr>
            <p:spPr bwMode="auto">
              <a:xfrm flipV="1">
                <a:off x="3275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5" name="Line 2662"/>
              <p:cNvSpPr>
                <a:spLocks noChangeShapeType="1"/>
              </p:cNvSpPr>
              <p:nvPr/>
            </p:nvSpPr>
            <p:spPr bwMode="auto">
              <a:xfrm flipV="1">
                <a:off x="3275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6" name="Line 2663"/>
              <p:cNvSpPr>
                <a:spLocks noChangeShapeType="1"/>
              </p:cNvSpPr>
              <p:nvPr/>
            </p:nvSpPr>
            <p:spPr bwMode="auto">
              <a:xfrm flipV="1">
                <a:off x="327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7" name="Line 2664"/>
              <p:cNvSpPr>
                <a:spLocks noChangeShapeType="1"/>
              </p:cNvSpPr>
              <p:nvPr/>
            </p:nvSpPr>
            <p:spPr bwMode="auto">
              <a:xfrm flipV="1">
                <a:off x="327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8" name="Line 2665"/>
              <p:cNvSpPr>
                <a:spLocks noChangeShapeType="1"/>
              </p:cNvSpPr>
              <p:nvPr/>
            </p:nvSpPr>
            <p:spPr bwMode="auto">
              <a:xfrm flipV="1">
                <a:off x="327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9" name="Line 2666"/>
              <p:cNvSpPr>
                <a:spLocks noChangeShapeType="1"/>
              </p:cNvSpPr>
              <p:nvPr/>
            </p:nvSpPr>
            <p:spPr bwMode="auto">
              <a:xfrm flipV="1">
                <a:off x="327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0" name="Line 2667"/>
              <p:cNvSpPr>
                <a:spLocks noChangeShapeType="1"/>
              </p:cNvSpPr>
              <p:nvPr/>
            </p:nvSpPr>
            <p:spPr bwMode="auto">
              <a:xfrm flipV="1">
                <a:off x="327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1" name="Line 2668"/>
              <p:cNvSpPr>
                <a:spLocks noChangeShapeType="1"/>
              </p:cNvSpPr>
              <p:nvPr/>
            </p:nvSpPr>
            <p:spPr bwMode="auto">
              <a:xfrm flipV="1">
                <a:off x="327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2" name="Line 2669"/>
              <p:cNvSpPr>
                <a:spLocks noChangeShapeType="1"/>
              </p:cNvSpPr>
              <p:nvPr/>
            </p:nvSpPr>
            <p:spPr bwMode="auto">
              <a:xfrm flipV="1">
                <a:off x="327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3" name="Line 2670"/>
              <p:cNvSpPr>
                <a:spLocks noChangeShapeType="1"/>
              </p:cNvSpPr>
              <p:nvPr/>
            </p:nvSpPr>
            <p:spPr bwMode="auto">
              <a:xfrm flipV="1">
                <a:off x="3275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4" name="Line 2671"/>
              <p:cNvSpPr>
                <a:spLocks noChangeShapeType="1"/>
              </p:cNvSpPr>
              <p:nvPr/>
            </p:nvSpPr>
            <p:spPr bwMode="auto">
              <a:xfrm flipV="1">
                <a:off x="3278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5" name="Line 2672"/>
              <p:cNvSpPr>
                <a:spLocks noChangeShapeType="1"/>
              </p:cNvSpPr>
              <p:nvPr/>
            </p:nvSpPr>
            <p:spPr bwMode="auto">
              <a:xfrm flipV="1">
                <a:off x="3278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6" name="Line 2673"/>
              <p:cNvSpPr>
                <a:spLocks noChangeShapeType="1"/>
              </p:cNvSpPr>
              <p:nvPr/>
            </p:nvSpPr>
            <p:spPr bwMode="auto">
              <a:xfrm flipV="1">
                <a:off x="3278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7" name="Line 2674"/>
              <p:cNvSpPr>
                <a:spLocks noChangeShapeType="1"/>
              </p:cNvSpPr>
              <p:nvPr/>
            </p:nvSpPr>
            <p:spPr bwMode="auto">
              <a:xfrm flipV="1">
                <a:off x="3278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8" name="Line 2675"/>
              <p:cNvSpPr>
                <a:spLocks noChangeShapeType="1"/>
              </p:cNvSpPr>
              <p:nvPr/>
            </p:nvSpPr>
            <p:spPr bwMode="auto">
              <a:xfrm flipV="1">
                <a:off x="3278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9" name="Line 2676"/>
              <p:cNvSpPr>
                <a:spLocks noChangeShapeType="1"/>
              </p:cNvSpPr>
              <p:nvPr/>
            </p:nvSpPr>
            <p:spPr bwMode="auto">
              <a:xfrm flipV="1">
                <a:off x="3278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0" name="Line 2677"/>
              <p:cNvSpPr>
                <a:spLocks noChangeShapeType="1"/>
              </p:cNvSpPr>
              <p:nvPr/>
            </p:nvSpPr>
            <p:spPr bwMode="auto">
              <a:xfrm flipV="1">
                <a:off x="3278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1" name="Line 2678"/>
              <p:cNvSpPr>
                <a:spLocks noChangeShapeType="1"/>
              </p:cNvSpPr>
              <p:nvPr/>
            </p:nvSpPr>
            <p:spPr bwMode="auto">
              <a:xfrm flipV="1">
                <a:off x="3278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2" name="Line 2679"/>
              <p:cNvSpPr>
                <a:spLocks noChangeShapeType="1"/>
              </p:cNvSpPr>
              <p:nvPr/>
            </p:nvSpPr>
            <p:spPr bwMode="auto">
              <a:xfrm flipV="1">
                <a:off x="3278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3" name="Line 2680"/>
              <p:cNvSpPr>
                <a:spLocks noChangeShapeType="1"/>
              </p:cNvSpPr>
              <p:nvPr/>
            </p:nvSpPr>
            <p:spPr bwMode="auto">
              <a:xfrm flipV="1">
                <a:off x="3278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4" name="Line 2681"/>
              <p:cNvSpPr>
                <a:spLocks noChangeShapeType="1"/>
              </p:cNvSpPr>
              <p:nvPr/>
            </p:nvSpPr>
            <p:spPr bwMode="auto">
              <a:xfrm flipV="1">
                <a:off x="3278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5" name="Line 2682"/>
              <p:cNvSpPr>
                <a:spLocks noChangeShapeType="1"/>
              </p:cNvSpPr>
              <p:nvPr/>
            </p:nvSpPr>
            <p:spPr bwMode="auto">
              <a:xfrm flipV="1">
                <a:off x="3278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6" name="Line 2683"/>
              <p:cNvSpPr>
                <a:spLocks noChangeShapeType="1"/>
              </p:cNvSpPr>
              <p:nvPr/>
            </p:nvSpPr>
            <p:spPr bwMode="auto">
              <a:xfrm flipV="1">
                <a:off x="3278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7" name="Line 2684"/>
              <p:cNvSpPr>
                <a:spLocks noChangeShapeType="1"/>
              </p:cNvSpPr>
              <p:nvPr/>
            </p:nvSpPr>
            <p:spPr bwMode="auto">
              <a:xfrm flipV="1">
                <a:off x="3281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8" name="Line 2685"/>
              <p:cNvSpPr>
                <a:spLocks noChangeShapeType="1"/>
              </p:cNvSpPr>
              <p:nvPr/>
            </p:nvSpPr>
            <p:spPr bwMode="auto">
              <a:xfrm flipV="1">
                <a:off x="3281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9" name="Line 2686"/>
              <p:cNvSpPr>
                <a:spLocks noChangeShapeType="1"/>
              </p:cNvSpPr>
              <p:nvPr/>
            </p:nvSpPr>
            <p:spPr bwMode="auto">
              <a:xfrm flipV="1">
                <a:off x="3281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0" name="Line 2687"/>
              <p:cNvSpPr>
                <a:spLocks noChangeShapeType="1"/>
              </p:cNvSpPr>
              <p:nvPr/>
            </p:nvSpPr>
            <p:spPr bwMode="auto">
              <a:xfrm flipV="1">
                <a:off x="3281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1" name="Line 2688"/>
              <p:cNvSpPr>
                <a:spLocks noChangeShapeType="1"/>
              </p:cNvSpPr>
              <p:nvPr/>
            </p:nvSpPr>
            <p:spPr bwMode="auto">
              <a:xfrm flipV="1">
                <a:off x="3281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2" name="Line 2689"/>
              <p:cNvSpPr>
                <a:spLocks noChangeShapeType="1"/>
              </p:cNvSpPr>
              <p:nvPr/>
            </p:nvSpPr>
            <p:spPr bwMode="auto">
              <a:xfrm flipV="1">
                <a:off x="3281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3" name="Line 2690"/>
              <p:cNvSpPr>
                <a:spLocks noChangeShapeType="1"/>
              </p:cNvSpPr>
              <p:nvPr/>
            </p:nvSpPr>
            <p:spPr bwMode="auto">
              <a:xfrm flipV="1">
                <a:off x="3281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4" name="Line 2691"/>
              <p:cNvSpPr>
                <a:spLocks noChangeShapeType="1"/>
              </p:cNvSpPr>
              <p:nvPr/>
            </p:nvSpPr>
            <p:spPr bwMode="auto">
              <a:xfrm flipV="1">
                <a:off x="3281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5" name="Line 2692"/>
              <p:cNvSpPr>
                <a:spLocks noChangeShapeType="1"/>
              </p:cNvSpPr>
              <p:nvPr/>
            </p:nvSpPr>
            <p:spPr bwMode="auto">
              <a:xfrm flipV="1">
                <a:off x="3281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6" name="Line 2693"/>
              <p:cNvSpPr>
                <a:spLocks noChangeShapeType="1"/>
              </p:cNvSpPr>
              <p:nvPr/>
            </p:nvSpPr>
            <p:spPr bwMode="auto">
              <a:xfrm flipV="1">
                <a:off x="3281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7" name="Line 2694"/>
              <p:cNvSpPr>
                <a:spLocks noChangeShapeType="1"/>
              </p:cNvSpPr>
              <p:nvPr/>
            </p:nvSpPr>
            <p:spPr bwMode="auto">
              <a:xfrm flipV="1">
                <a:off x="3281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8" name="Line 2695"/>
              <p:cNvSpPr>
                <a:spLocks noChangeShapeType="1"/>
              </p:cNvSpPr>
              <p:nvPr/>
            </p:nvSpPr>
            <p:spPr bwMode="auto">
              <a:xfrm flipV="1">
                <a:off x="3281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9" name="Line 2696"/>
              <p:cNvSpPr>
                <a:spLocks noChangeShapeType="1"/>
              </p:cNvSpPr>
              <p:nvPr/>
            </p:nvSpPr>
            <p:spPr bwMode="auto">
              <a:xfrm flipV="1">
                <a:off x="3281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0" name="Line 2697"/>
              <p:cNvSpPr>
                <a:spLocks noChangeShapeType="1"/>
              </p:cNvSpPr>
              <p:nvPr/>
            </p:nvSpPr>
            <p:spPr bwMode="auto">
              <a:xfrm flipV="1">
                <a:off x="3285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1" name="Line 2698"/>
              <p:cNvSpPr>
                <a:spLocks noChangeShapeType="1"/>
              </p:cNvSpPr>
              <p:nvPr/>
            </p:nvSpPr>
            <p:spPr bwMode="auto">
              <a:xfrm flipV="1">
                <a:off x="3285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2" name="Line 2699"/>
              <p:cNvSpPr>
                <a:spLocks noChangeShapeType="1"/>
              </p:cNvSpPr>
              <p:nvPr/>
            </p:nvSpPr>
            <p:spPr bwMode="auto">
              <a:xfrm flipV="1">
                <a:off x="3285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3" name="Line 2700"/>
              <p:cNvSpPr>
                <a:spLocks noChangeShapeType="1"/>
              </p:cNvSpPr>
              <p:nvPr/>
            </p:nvSpPr>
            <p:spPr bwMode="auto">
              <a:xfrm flipV="1">
                <a:off x="3285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4" name="Line 2701"/>
              <p:cNvSpPr>
                <a:spLocks noChangeShapeType="1"/>
              </p:cNvSpPr>
              <p:nvPr/>
            </p:nvSpPr>
            <p:spPr bwMode="auto">
              <a:xfrm flipV="1">
                <a:off x="3285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5" name="Line 2702"/>
              <p:cNvSpPr>
                <a:spLocks noChangeShapeType="1"/>
              </p:cNvSpPr>
              <p:nvPr/>
            </p:nvSpPr>
            <p:spPr bwMode="auto">
              <a:xfrm flipV="1">
                <a:off x="328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6" name="Line 2703"/>
              <p:cNvSpPr>
                <a:spLocks noChangeShapeType="1"/>
              </p:cNvSpPr>
              <p:nvPr/>
            </p:nvSpPr>
            <p:spPr bwMode="auto">
              <a:xfrm flipV="1">
                <a:off x="328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7" name="Line 2704"/>
              <p:cNvSpPr>
                <a:spLocks noChangeShapeType="1"/>
              </p:cNvSpPr>
              <p:nvPr/>
            </p:nvSpPr>
            <p:spPr bwMode="auto">
              <a:xfrm flipV="1">
                <a:off x="328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8" name="Line 2705"/>
              <p:cNvSpPr>
                <a:spLocks noChangeShapeType="1"/>
              </p:cNvSpPr>
              <p:nvPr/>
            </p:nvSpPr>
            <p:spPr bwMode="auto">
              <a:xfrm flipV="1">
                <a:off x="328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9" name="Line 2706"/>
              <p:cNvSpPr>
                <a:spLocks noChangeShapeType="1"/>
              </p:cNvSpPr>
              <p:nvPr/>
            </p:nvSpPr>
            <p:spPr bwMode="auto">
              <a:xfrm flipV="1">
                <a:off x="328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0" name="Line 2707"/>
              <p:cNvSpPr>
                <a:spLocks noChangeShapeType="1"/>
              </p:cNvSpPr>
              <p:nvPr/>
            </p:nvSpPr>
            <p:spPr bwMode="auto">
              <a:xfrm flipV="1">
                <a:off x="328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1" name="Line 2708"/>
              <p:cNvSpPr>
                <a:spLocks noChangeShapeType="1"/>
              </p:cNvSpPr>
              <p:nvPr/>
            </p:nvSpPr>
            <p:spPr bwMode="auto">
              <a:xfrm flipV="1">
                <a:off x="328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2" name="Line 2709"/>
              <p:cNvSpPr>
                <a:spLocks noChangeShapeType="1"/>
              </p:cNvSpPr>
              <p:nvPr/>
            </p:nvSpPr>
            <p:spPr bwMode="auto">
              <a:xfrm flipV="1">
                <a:off x="3285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3" name="Line 2710"/>
              <p:cNvSpPr>
                <a:spLocks noChangeShapeType="1"/>
              </p:cNvSpPr>
              <p:nvPr/>
            </p:nvSpPr>
            <p:spPr bwMode="auto">
              <a:xfrm flipV="1">
                <a:off x="3288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4" name="Line 2711"/>
              <p:cNvSpPr>
                <a:spLocks noChangeShapeType="1"/>
              </p:cNvSpPr>
              <p:nvPr/>
            </p:nvSpPr>
            <p:spPr bwMode="auto">
              <a:xfrm flipV="1">
                <a:off x="3288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5" name="Line 2712"/>
              <p:cNvSpPr>
                <a:spLocks noChangeShapeType="1"/>
              </p:cNvSpPr>
              <p:nvPr/>
            </p:nvSpPr>
            <p:spPr bwMode="auto">
              <a:xfrm flipV="1">
                <a:off x="3288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6" name="Line 2713"/>
              <p:cNvSpPr>
                <a:spLocks noChangeShapeType="1"/>
              </p:cNvSpPr>
              <p:nvPr/>
            </p:nvSpPr>
            <p:spPr bwMode="auto">
              <a:xfrm flipV="1">
                <a:off x="3288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7" name="Line 2714"/>
              <p:cNvSpPr>
                <a:spLocks noChangeShapeType="1"/>
              </p:cNvSpPr>
              <p:nvPr/>
            </p:nvSpPr>
            <p:spPr bwMode="auto">
              <a:xfrm flipV="1">
                <a:off x="3288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8" name="Line 2715"/>
              <p:cNvSpPr>
                <a:spLocks noChangeShapeType="1"/>
              </p:cNvSpPr>
              <p:nvPr/>
            </p:nvSpPr>
            <p:spPr bwMode="auto">
              <a:xfrm flipV="1">
                <a:off x="3288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9" name="Line 2716"/>
              <p:cNvSpPr>
                <a:spLocks noChangeShapeType="1"/>
              </p:cNvSpPr>
              <p:nvPr/>
            </p:nvSpPr>
            <p:spPr bwMode="auto">
              <a:xfrm flipV="1">
                <a:off x="3288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0" name="Line 2717"/>
              <p:cNvSpPr>
                <a:spLocks noChangeShapeType="1"/>
              </p:cNvSpPr>
              <p:nvPr/>
            </p:nvSpPr>
            <p:spPr bwMode="auto">
              <a:xfrm flipV="1">
                <a:off x="3288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1" name="Line 2718"/>
              <p:cNvSpPr>
                <a:spLocks noChangeShapeType="1"/>
              </p:cNvSpPr>
              <p:nvPr/>
            </p:nvSpPr>
            <p:spPr bwMode="auto">
              <a:xfrm flipV="1">
                <a:off x="3288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2" name="Line 2719"/>
              <p:cNvSpPr>
                <a:spLocks noChangeShapeType="1"/>
              </p:cNvSpPr>
              <p:nvPr/>
            </p:nvSpPr>
            <p:spPr bwMode="auto">
              <a:xfrm flipV="1">
                <a:off x="3288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3" name="Line 2720"/>
              <p:cNvSpPr>
                <a:spLocks noChangeShapeType="1"/>
              </p:cNvSpPr>
              <p:nvPr/>
            </p:nvSpPr>
            <p:spPr bwMode="auto">
              <a:xfrm flipV="1">
                <a:off x="3288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4" name="Line 2721"/>
              <p:cNvSpPr>
                <a:spLocks noChangeShapeType="1"/>
              </p:cNvSpPr>
              <p:nvPr/>
            </p:nvSpPr>
            <p:spPr bwMode="auto">
              <a:xfrm flipV="1">
                <a:off x="3288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5" name="Line 2722"/>
              <p:cNvSpPr>
                <a:spLocks noChangeShapeType="1"/>
              </p:cNvSpPr>
              <p:nvPr/>
            </p:nvSpPr>
            <p:spPr bwMode="auto">
              <a:xfrm flipV="1">
                <a:off x="3288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6" name="Line 2723"/>
              <p:cNvSpPr>
                <a:spLocks noChangeShapeType="1"/>
              </p:cNvSpPr>
              <p:nvPr/>
            </p:nvSpPr>
            <p:spPr bwMode="auto">
              <a:xfrm flipV="1">
                <a:off x="3291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7" name="Line 2724"/>
              <p:cNvSpPr>
                <a:spLocks noChangeShapeType="1"/>
              </p:cNvSpPr>
              <p:nvPr/>
            </p:nvSpPr>
            <p:spPr bwMode="auto">
              <a:xfrm flipV="1">
                <a:off x="3291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8" name="Line 2725"/>
              <p:cNvSpPr>
                <a:spLocks noChangeShapeType="1"/>
              </p:cNvSpPr>
              <p:nvPr/>
            </p:nvSpPr>
            <p:spPr bwMode="auto">
              <a:xfrm flipV="1">
                <a:off x="3291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9" name="Line 2726"/>
              <p:cNvSpPr>
                <a:spLocks noChangeShapeType="1"/>
              </p:cNvSpPr>
              <p:nvPr/>
            </p:nvSpPr>
            <p:spPr bwMode="auto">
              <a:xfrm flipV="1">
                <a:off x="3291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0" name="Line 2727"/>
              <p:cNvSpPr>
                <a:spLocks noChangeShapeType="1"/>
              </p:cNvSpPr>
              <p:nvPr/>
            </p:nvSpPr>
            <p:spPr bwMode="auto">
              <a:xfrm flipV="1">
                <a:off x="3291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1" name="Line 2728"/>
              <p:cNvSpPr>
                <a:spLocks noChangeShapeType="1"/>
              </p:cNvSpPr>
              <p:nvPr/>
            </p:nvSpPr>
            <p:spPr bwMode="auto">
              <a:xfrm flipV="1">
                <a:off x="3291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2" name="Line 2729"/>
              <p:cNvSpPr>
                <a:spLocks noChangeShapeType="1"/>
              </p:cNvSpPr>
              <p:nvPr/>
            </p:nvSpPr>
            <p:spPr bwMode="auto">
              <a:xfrm flipV="1">
                <a:off x="3291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3" name="Line 2730"/>
              <p:cNvSpPr>
                <a:spLocks noChangeShapeType="1"/>
              </p:cNvSpPr>
              <p:nvPr/>
            </p:nvSpPr>
            <p:spPr bwMode="auto">
              <a:xfrm flipV="1">
                <a:off x="3291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4" name="Line 2731"/>
              <p:cNvSpPr>
                <a:spLocks noChangeShapeType="1"/>
              </p:cNvSpPr>
              <p:nvPr/>
            </p:nvSpPr>
            <p:spPr bwMode="auto">
              <a:xfrm flipV="1">
                <a:off x="3291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5" name="Line 2732"/>
              <p:cNvSpPr>
                <a:spLocks noChangeShapeType="1"/>
              </p:cNvSpPr>
              <p:nvPr/>
            </p:nvSpPr>
            <p:spPr bwMode="auto">
              <a:xfrm flipV="1">
                <a:off x="3291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6" name="Line 2733"/>
              <p:cNvSpPr>
                <a:spLocks noChangeShapeType="1"/>
              </p:cNvSpPr>
              <p:nvPr/>
            </p:nvSpPr>
            <p:spPr bwMode="auto">
              <a:xfrm flipV="1">
                <a:off x="3291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7" name="Line 2734"/>
              <p:cNvSpPr>
                <a:spLocks noChangeShapeType="1"/>
              </p:cNvSpPr>
              <p:nvPr/>
            </p:nvSpPr>
            <p:spPr bwMode="auto">
              <a:xfrm flipV="1">
                <a:off x="3291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8" name="Line 2735"/>
              <p:cNvSpPr>
                <a:spLocks noChangeShapeType="1"/>
              </p:cNvSpPr>
              <p:nvPr/>
            </p:nvSpPr>
            <p:spPr bwMode="auto">
              <a:xfrm flipV="1">
                <a:off x="3291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9" name="Line 2736"/>
              <p:cNvSpPr>
                <a:spLocks noChangeShapeType="1"/>
              </p:cNvSpPr>
              <p:nvPr/>
            </p:nvSpPr>
            <p:spPr bwMode="auto">
              <a:xfrm flipV="1">
                <a:off x="3294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0" name="Line 2737"/>
              <p:cNvSpPr>
                <a:spLocks noChangeShapeType="1"/>
              </p:cNvSpPr>
              <p:nvPr/>
            </p:nvSpPr>
            <p:spPr bwMode="auto">
              <a:xfrm flipV="1">
                <a:off x="3294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1" name="Line 2738"/>
              <p:cNvSpPr>
                <a:spLocks noChangeShapeType="1"/>
              </p:cNvSpPr>
              <p:nvPr/>
            </p:nvSpPr>
            <p:spPr bwMode="auto">
              <a:xfrm flipV="1">
                <a:off x="3294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2" name="Line 2739"/>
              <p:cNvSpPr>
                <a:spLocks noChangeShapeType="1"/>
              </p:cNvSpPr>
              <p:nvPr/>
            </p:nvSpPr>
            <p:spPr bwMode="auto">
              <a:xfrm flipV="1">
                <a:off x="3294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3" name="Line 2740"/>
              <p:cNvSpPr>
                <a:spLocks noChangeShapeType="1"/>
              </p:cNvSpPr>
              <p:nvPr/>
            </p:nvSpPr>
            <p:spPr bwMode="auto">
              <a:xfrm flipV="1">
                <a:off x="3294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4" name="Line 2741"/>
              <p:cNvSpPr>
                <a:spLocks noChangeShapeType="1"/>
              </p:cNvSpPr>
              <p:nvPr/>
            </p:nvSpPr>
            <p:spPr bwMode="auto">
              <a:xfrm flipV="1">
                <a:off x="3294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5" name="Line 2742"/>
              <p:cNvSpPr>
                <a:spLocks noChangeShapeType="1"/>
              </p:cNvSpPr>
              <p:nvPr/>
            </p:nvSpPr>
            <p:spPr bwMode="auto">
              <a:xfrm flipV="1">
                <a:off x="3294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6" name="Line 2743"/>
              <p:cNvSpPr>
                <a:spLocks noChangeShapeType="1"/>
              </p:cNvSpPr>
              <p:nvPr/>
            </p:nvSpPr>
            <p:spPr bwMode="auto">
              <a:xfrm flipV="1">
                <a:off x="3294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7" name="Line 2744"/>
              <p:cNvSpPr>
                <a:spLocks noChangeShapeType="1"/>
              </p:cNvSpPr>
              <p:nvPr/>
            </p:nvSpPr>
            <p:spPr bwMode="auto">
              <a:xfrm flipV="1">
                <a:off x="3294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8" name="Line 2745"/>
              <p:cNvSpPr>
                <a:spLocks noChangeShapeType="1"/>
              </p:cNvSpPr>
              <p:nvPr/>
            </p:nvSpPr>
            <p:spPr bwMode="auto">
              <a:xfrm flipV="1">
                <a:off x="3294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9" name="Line 2746"/>
              <p:cNvSpPr>
                <a:spLocks noChangeShapeType="1"/>
              </p:cNvSpPr>
              <p:nvPr/>
            </p:nvSpPr>
            <p:spPr bwMode="auto">
              <a:xfrm flipV="1">
                <a:off x="3294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0" name="Line 2747"/>
              <p:cNvSpPr>
                <a:spLocks noChangeShapeType="1"/>
              </p:cNvSpPr>
              <p:nvPr/>
            </p:nvSpPr>
            <p:spPr bwMode="auto">
              <a:xfrm flipV="1">
                <a:off x="3294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1" name="Line 2748"/>
              <p:cNvSpPr>
                <a:spLocks noChangeShapeType="1"/>
              </p:cNvSpPr>
              <p:nvPr/>
            </p:nvSpPr>
            <p:spPr bwMode="auto">
              <a:xfrm flipV="1">
                <a:off x="3294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2" name="Line 2749"/>
              <p:cNvSpPr>
                <a:spLocks noChangeShapeType="1"/>
              </p:cNvSpPr>
              <p:nvPr/>
            </p:nvSpPr>
            <p:spPr bwMode="auto">
              <a:xfrm flipV="1">
                <a:off x="3298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3" name="Line 2750"/>
              <p:cNvSpPr>
                <a:spLocks noChangeShapeType="1"/>
              </p:cNvSpPr>
              <p:nvPr/>
            </p:nvSpPr>
            <p:spPr bwMode="auto">
              <a:xfrm flipV="1">
                <a:off x="3298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4" name="Line 2751"/>
              <p:cNvSpPr>
                <a:spLocks noChangeShapeType="1"/>
              </p:cNvSpPr>
              <p:nvPr/>
            </p:nvSpPr>
            <p:spPr bwMode="auto">
              <a:xfrm flipV="1">
                <a:off x="3298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5" name="Line 2752"/>
              <p:cNvSpPr>
                <a:spLocks noChangeShapeType="1"/>
              </p:cNvSpPr>
              <p:nvPr/>
            </p:nvSpPr>
            <p:spPr bwMode="auto">
              <a:xfrm flipV="1">
                <a:off x="3298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6" name="Line 2753"/>
              <p:cNvSpPr>
                <a:spLocks noChangeShapeType="1"/>
              </p:cNvSpPr>
              <p:nvPr/>
            </p:nvSpPr>
            <p:spPr bwMode="auto">
              <a:xfrm flipV="1">
                <a:off x="3298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7" name="Line 2754"/>
              <p:cNvSpPr>
                <a:spLocks noChangeShapeType="1"/>
              </p:cNvSpPr>
              <p:nvPr/>
            </p:nvSpPr>
            <p:spPr bwMode="auto">
              <a:xfrm flipV="1">
                <a:off x="3298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8" name="Line 2755"/>
              <p:cNvSpPr>
                <a:spLocks noChangeShapeType="1"/>
              </p:cNvSpPr>
              <p:nvPr/>
            </p:nvSpPr>
            <p:spPr bwMode="auto">
              <a:xfrm flipV="1">
                <a:off x="3298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9" name="Line 2756"/>
              <p:cNvSpPr>
                <a:spLocks noChangeShapeType="1"/>
              </p:cNvSpPr>
              <p:nvPr/>
            </p:nvSpPr>
            <p:spPr bwMode="auto">
              <a:xfrm flipV="1">
                <a:off x="3298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0" name="Line 2757"/>
              <p:cNvSpPr>
                <a:spLocks noChangeShapeType="1"/>
              </p:cNvSpPr>
              <p:nvPr/>
            </p:nvSpPr>
            <p:spPr bwMode="auto">
              <a:xfrm flipV="1">
                <a:off x="3298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1" name="Line 2758"/>
              <p:cNvSpPr>
                <a:spLocks noChangeShapeType="1"/>
              </p:cNvSpPr>
              <p:nvPr/>
            </p:nvSpPr>
            <p:spPr bwMode="auto">
              <a:xfrm flipV="1">
                <a:off x="3298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2" name="Line 2759"/>
              <p:cNvSpPr>
                <a:spLocks noChangeShapeType="1"/>
              </p:cNvSpPr>
              <p:nvPr/>
            </p:nvSpPr>
            <p:spPr bwMode="auto">
              <a:xfrm flipV="1">
                <a:off x="3298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3" name="Line 2760"/>
              <p:cNvSpPr>
                <a:spLocks noChangeShapeType="1"/>
              </p:cNvSpPr>
              <p:nvPr/>
            </p:nvSpPr>
            <p:spPr bwMode="auto">
              <a:xfrm flipV="1">
                <a:off x="3298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4" name="Line 2761"/>
              <p:cNvSpPr>
                <a:spLocks noChangeShapeType="1"/>
              </p:cNvSpPr>
              <p:nvPr/>
            </p:nvSpPr>
            <p:spPr bwMode="auto">
              <a:xfrm flipV="1">
                <a:off x="3298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5" name="Line 2762"/>
              <p:cNvSpPr>
                <a:spLocks noChangeShapeType="1"/>
              </p:cNvSpPr>
              <p:nvPr/>
            </p:nvSpPr>
            <p:spPr bwMode="auto">
              <a:xfrm flipV="1">
                <a:off x="3301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6" name="Line 2763"/>
              <p:cNvSpPr>
                <a:spLocks noChangeShapeType="1"/>
              </p:cNvSpPr>
              <p:nvPr/>
            </p:nvSpPr>
            <p:spPr bwMode="auto">
              <a:xfrm flipV="1">
                <a:off x="3301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7" name="Line 2764"/>
              <p:cNvSpPr>
                <a:spLocks noChangeShapeType="1"/>
              </p:cNvSpPr>
              <p:nvPr/>
            </p:nvSpPr>
            <p:spPr bwMode="auto">
              <a:xfrm flipV="1">
                <a:off x="3301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8" name="Line 2765"/>
              <p:cNvSpPr>
                <a:spLocks noChangeShapeType="1"/>
              </p:cNvSpPr>
              <p:nvPr/>
            </p:nvSpPr>
            <p:spPr bwMode="auto">
              <a:xfrm flipV="1">
                <a:off x="3301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9" name="Line 2766"/>
              <p:cNvSpPr>
                <a:spLocks noChangeShapeType="1"/>
              </p:cNvSpPr>
              <p:nvPr/>
            </p:nvSpPr>
            <p:spPr bwMode="auto">
              <a:xfrm flipV="1">
                <a:off x="3301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0" name="Line 2767"/>
              <p:cNvSpPr>
                <a:spLocks noChangeShapeType="1"/>
              </p:cNvSpPr>
              <p:nvPr/>
            </p:nvSpPr>
            <p:spPr bwMode="auto">
              <a:xfrm flipV="1">
                <a:off x="3301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1" name="Line 2768"/>
              <p:cNvSpPr>
                <a:spLocks noChangeShapeType="1"/>
              </p:cNvSpPr>
              <p:nvPr/>
            </p:nvSpPr>
            <p:spPr bwMode="auto">
              <a:xfrm flipV="1">
                <a:off x="3301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2" name="Line 2769"/>
              <p:cNvSpPr>
                <a:spLocks noChangeShapeType="1"/>
              </p:cNvSpPr>
              <p:nvPr/>
            </p:nvSpPr>
            <p:spPr bwMode="auto">
              <a:xfrm flipV="1">
                <a:off x="3301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3" name="Line 2770"/>
              <p:cNvSpPr>
                <a:spLocks noChangeShapeType="1"/>
              </p:cNvSpPr>
              <p:nvPr/>
            </p:nvSpPr>
            <p:spPr bwMode="auto">
              <a:xfrm flipV="1">
                <a:off x="3301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4" name="Line 2771"/>
              <p:cNvSpPr>
                <a:spLocks noChangeShapeType="1"/>
              </p:cNvSpPr>
              <p:nvPr/>
            </p:nvSpPr>
            <p:spPr bwMode="auto">
              <a:xfrm flipV="1">
                <a:off x="3301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5" name="Line 2772"/>
              <p:cNvSpPr>
                <a:spLocks noChangeShapeType="1"/>
              </p:cNvSpPr>
              <p:nvPr/>
            </p:nvSpPr>
            <p:spPr bwMode="auto">
              <a:xfrm flipV="1">
                <a:off x="3301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6" name="Line 2773"/>
              <p:cNvSpPr>
                <a:spLocks noChangeShapeType="1"/>
              </p:cNvSpPr>
              <p:nvPr/>
            </p:nvSpPr>
            <p:spPr bwMode="auto">
              <a:xfrm flipV="1">
                <a:off x="3301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7" name="Line 2774"/>
              <p:cNvSpPr>
                <a:spLocks noChangeShapeType="1"/>
              </p:cNvSpPr>
              <p:nvPr/>
            </p:nvSpPr>
            <p:spPr bwMode="auto">
              <a:xfrm flipV="1">
                <a:off x="3301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8" name="Line 2775"/>
              <p:cNvSpPr>
                <a:spLocks noChangeShapeType="1"/>
              </p:cNvSpPr>
              <p:nvPr/>
            </p:nvSpPr>
            <p:spPr bwMode="auto">
              <a:xfrm flipV="1">
                <a:off x="3304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9" name="Line 2776"/>
              <p:cNvSpPr>
                <a:spLocks noChangeShapeType="1"/>
              </p:cNvSpPr>
              <p:nvPr/>
            </p:nvSpPr>
            <p:spPr bwMode="auto">
              <a:xfrm flipV="1">
                <a:off x="3304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0" name="Line 2777"/>
              <p:cNvSpPr>
                <a:spLocks noChangeShapeType="1"/>
              </p:cNvSpPr>
              <p:nvPr/>
            </p:nvSpPr>
            <p:spPr bwMode="auto">
              <a:xfrm flipV="1">
                <a:off x="3304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1" name="Line 2778"/>
              <p:cNvSpPr>
                <a:spLocks noChangeShapeType="1"/>
              </p:cNvSpPr>
              <p:nvPr/>
            </p:nvSpPr>
            <p:spPr bwMode="auto">
              <a:xfrm flipV="1">
                <a:off x="3308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2" name="Line 2779"/>
              <p:cNvSpPr>
                <a:spLocks noChangeShapeType="1"/>
              </p:cNvSpPr>
              <p:nvPr/>
            </p:nvSpPr>
            <p:spPr bwMode="auto">
              <a:xfrm flipV="1">
                <a:off x="3308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3" name="Rectangle 2780"/>
              <p:cNvSpPr>
                <a:spLocks noChangeArrowheads="1"/>
              </p:cNvSpPr>
              <p:nvPr/>
            </p:nvSpPr>
            <p:spPr bwMode="auto">
              <a:xfrm>
                <a:off x="2772" y="1732"/>
                <a:ext cx="14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1310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94" name="Line 2781"/>
              <p:cNvSpPr>
                <a:spLocks noChangeShapeType="1"/>
              </p:cNvSpPr>
              <p:nvPr/>
            </p:nvSpPr>
            <p:spPr bwMode="auto">
              <a:xfrm flipV="1">
                <a:off x="3308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5" name="Line 2782"/>
              <p:cNvSpPr>
                <a:spLocks noChangeShapeType="1"/>
              </p:cNvSpPr>
              <p:nvPr/>
            </p:nvSpPr>
            <p:spPr bwMode="auto">
              <a:xfrm flipV="1">
                <a:off x="3311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6" name="Line 2783"/>
              <p:cNvSpPr>
                <a:spLocks noChangeShapeType="1"/>
              </p:cNvSpPr>
              <p:nvPr/>
            </p:nvSpPr>
            <p:spPr bwMode="auto">
              <a:xfrm flipV="1">
                <a:off x="3311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7" name="Line 2784"/>
              <p:cNvSpPr>
                <a:spLocks noChangeShapeType="1"/>
              </p:cNvSpPr>
              <p:nvPr/>
            </p:nvSpPr>
            <p:spPr bwMode="auto">
              <a:xfrm flipV="1">
                <a:off x="3311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8" name="Line 2785"/>
              <p:cNvSpPr>
                <a:spLocks noChangeShapeType="1"/>
              </p:cNvSpPr>
              <p:nvPr/>
            </p:nvSpPr>
            <p:spPr bwMode="auto">
              <a:xfrm flipV="1">
                <a:off x="3314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9" name="Line 2786"/>
              <p:cNvSpPr>
                <a:spLocks noChangeShapeType="1"/>
              </p:cNvSpPr>
              <p:nvPr/>
            </p:nvSpPr>
            <p:spPr bwMode="auto">
              <a:xfrm flipV="1">
                <a:off x="3314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0" name="Line 2787"/>
              <p:cNvSpPr>
                <a:spLocks noChangeShapeType="1"/>
              </p:cNvSpPr>
              <p:nvPr/>
            </p:nvSpPr>
            <p:spPr bwMode="auto">
              <a:xfrm flipV="1">
                <a:off x="3314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1" name="Line 2788"/>
              <p:cNvSpPr>
                <a:spLocks noChangeShapeType="1"/>
              </p:cNvSpPr>
              <p:nvPr/>
            </p:nvSpPr>
            <p:spPr bwMode="auto">
              <a:xfrm flipV="1">
                <a:off x="3317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2" name="Line 2789"/>
              <p:cNvSpPr>
                <a:spLocks noChangeShapeType="1"/>
              </p:cNvSpPr>
              <p:nvPr/>
            </p:nvSpPr>
            <p:spPr bwMode="auto">
              <a:xfrm flipV="1">
                <a:off x="3317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3" name="Line 2790"/>
              <p:cNvSpPr>
                <a:spLocks noChangeShapeType="1"/>
              </p:cNvSpPr>
              <p:nvPr/>
            </p:nvSpPr>
            <p:spPr bwMode="auto">
              <a:xfrm flipV="1">
                <a:off x="3317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4" name="Line 2791"/>
              <p:cNvSpPr>
                <a:spLocks noChangeShapeType="1"/>
              </p:cNvSpPr>
              <p:nvPr/>
            </p:nvSpPr>
            <p:spPr bwMode="auto">
              <a:xfrm flipV="1">
                <a:off x="3321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5" name="Line 2792"/>
              <p:cNvSpPr>
                <a:spLocks noChangeShapeType="1"/>
              </p:cNvSpPr>
              <p:nvPr/>
            </p:nvSpPr>
            <p:spPr bwMode="auto">
              <a:xfrm flipV="1">
                <a:off x="3321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6" name="Line 2793"/>
              <p:cNvSpPr>
                <a:spLocks noChangeShapeType="1"/>
              </p:cNvSpPr>
              <p:nvPr/>
            </p:nvSpPr>
            <p:spPr bwMode="auto">
              <a:xfrm flipV="1">
                <a:off x="3321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7" name="Line 2794"/>
              <p:cNvSpPr>
                <a:spLocks noChangeShapeType="1"/>
              </p:cNvSpPr>
              <p:nvPr/>
            </p:nvSpPr>
            <p:spPr bwMode="auto">
              <a:xfrm flipV="1">
                <a:off x="3324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8" name="Line 2795"/>
              <p:cNvSpPr>
                <a:spLocks noChangeShapeType="1"/>
              </p:cNvSpPr>
              <p:nvPr/>
            </p:nvSpPr>
            <p:spPr bwMode="auto">
              <a:xfrm flipV="1">
                <a:off x="3324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9" name="Line 2796"/>
              <p:cNvSpPr>
                <a:spLocks noChangeShapeType="1"/>
              </p:cNvSpPr>
              <p:nvPr/>
            </p:nvSpPr>
            <p:spPr bwMode="auto">
              <a:xfrm flipV="1">
                <a:off x="3324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0" name="Line 2797"/>
              <p:cNvSpPr>
                <a:spLocks noChangeShapeType="1"/>
              </p:cNvSpPr>
              <p:nvPr/>
            </p:nvSpPr>
            <p:spPr bwMode="auto">
              <a:xfrm flipV="1">
                <a:off x="3327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1" name="Line 2798"/>
              <p:cNvSpPr>
                <a:spLocks noChangeShapeType="1"/>
              </p:cNvSpPr>
              <p:nvPr/>
            </p:nvSpPr>
            <p:spPr bwMode="auto">
              <a:xfrm flipV="1">
                <a:off x="3327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2" name="Line 2799"/>
              <p:cNvSpPr>
                <a:spLocks noChangeShapeType="1"/>
              </p:cNvSpPr>
              <p:nvPr/>
            </p:nvSpPr>
            <p:spPr bwMode="auto">
              <a:xfrm flipV="1">
                <a:off x="3327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3" name="Line 2800"/>
              <p:cNvSpPr>
                <a:spLocks noChangeShapeType="1"/>
              </p:cNvSpPr>
              <p:nvPr/>
            </p:nvSpPr>
            <p:spPr bwMode="auto">
              <a:xfrm flipV="1">
                <a:off x="3331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4" name="Line 2801"/>
              <p:cNvSpPr>
                <a:spLocks noChangeShapeType="1"/>
              </p:cNvSpPr>
              <p:nvPr/>
            </p:nvSpPr>
            <p:spPr bwMode="auto">
              <a:xfrm flipV="1">
                <a:off x="3331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5" name="Line 2802"/>
              <p:cNvSpPr>
                <a:spLocks noChangeShapeType="1"/>
              </p:cNvSpPr>
              <p:nvPr/>
            </p:nvSpPr>
            <p:spPr bwMode="auto">
              <a:xfrm flipV="1">
                <a:off x="3331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6" name="Line 2803"/>
              <p:cNvSpPr>
                <a:spLocks noChangeShapeType="1"/>
              </p:cNvSpPr>
              <p:nvPr/>
            </p:nvSpPr>
            <p:spPr bwMode="auto">
              <a:xfrm flipV="1">
                <a:off x="3334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7" name="Line 2804"/>
              <p:cNvSpPr>
                <a:spLocks noChangeShapeType="1"/>
              </p:cNvSpPr>
              <p:nvPr/>
            </p:nvSpPr>
            <p:spPr bwMode="auto">
              <a:xfrm flipV="1">
                <a:off x="3334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8" name="Line 2805"/>
              <p:cNvSpPr>
                <a:spLocks noChangeShapeType="1"/>
              </p:cNvSpPr>
              <p:nvPr/>
            </p:nvSpPr>
            <p:spPr bwMode="auto">
              <a:xfrm flipV="1">
                <a:off x="3334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9" name="Line 2806"/>
              <p:cNvSpPr>
                <a:spLocks noChangeShapeType="1"/>
              </p:cNvSpPr>
              <p:nvPr/>
            </p:nvSpPr>
            <p:spPr bwMode="auto">
              <a:xfrm flipV="1">
                <a:off x="3337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0" name="Line 2807"/>
              <p:cNvSpPr>
                <a:spLocks noChangeShapeType="1"/>
              </p:cNvSpPr>
              <p:nvPr/>
            </p:nvSpPr>
            <p:spPr bwMode="auto">
              <a:xfrm flipV="1">
                <a:off x="3337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1" name="Line 2808"/>
              <p:cNvSpPr>
                <a:spLocks noChangeShapeType="1"/>
              </p:cNvSpPr>
              <p:nvPr/>
            </p:nvSpPr>
            <p:spPr bwMode="auto">
              <a:xfrm flipV="1">
                <a:off x="3337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2" name="Line 2809"/>
              <p:cNvSpPr>
                <a:spLocks noChangeShapeType="1"/>
              </p:cNvSpPr>
              <p:nvPr/>
            </p:nvSpPr>
            <p:spPr bwMode="auto">
              <a:xfrm flipV="1">
                <a:off x="3340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3" name="Line 2810"/>
              <p:cNvSpPr>
                <a:spLocks noChangeShapeType="1"/>
              </p:cNvSpPr>
              <p:nvPr/>
            </p:nvSpPr>
            <p:spPr bwMode="auto">
              <a:xfrm flipV="1">
                <a:off x="3340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4" name="Line 2811"/>
              <p:cNvSpPr>
                <a:spLocks noChangeShapeType="1"/>
              </p:cNvSpPr>
              <p:nvPr/>
            </p:nvSpPr>
            <p:spPr bwMode="auto">
              <a:xfrm flipV="1">
                <a:off x="3340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5" name="Line 2812"/>
              <p:cNvSpPr>
                <a:spLocks noChangeShapeType="1"/>
              </p:cNvSpPr>
              <p:nvPr/>
            </p:nvSpPr>
            <p:spPr bwMode="auto">
              <a:xfrm flipV="1">
                <a:off x="3344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6" name="Line 2813"/>
              <p:cNvSpPr>
                <a:spLocks noChangeShapeType="1"/>
              </p:cNvSpPr>
              <p:nvPr/>
            </p:nvSpPr>
            <p:spPr bwMode="auto">
              <a:xfrm flipV="1">
                <a:off x="3344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7" name="Line 2814"/>
              <p:cNvSpPr>
                <a:spLocks noChangeShapeType="1"/>
              </p:cNvSpPr>
              <p:nvPr/>
            </p:nvSpPr>
            <p:spPr bwMode="auto">
              <a:xfrm flipV="1">
                <a:off x="3344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8" name="Line 2815"/>
              <p:cNvSpPr>
                <a:spLocks noChangeShapeType="1"/>
              </p:cNvSpPr>
              <p:nvPr/>
            </p:nvSpPr>
            <p:spPr bwMode="auto">
              <a:xfrm flipV="1">
                <a:off x="3347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9" name="Line 2816"/>
              <p:cNvSpPr>
                <a:spLocks noChangeShapeType="1"/>
              </p:cNvSpPr>
              <p:nvPr/>
            </p:nvSpPr>
            <p:spPr bwMode="auto">
              <a:xfrm flipV="1">
                <a:off x="3347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0" name="Line 2817"/>
              <p:cNvSpPr>
                <a:spLocks noChangeShapeType="1"/>
              </p:cNvSpPr>
              <p:nvPr/>
            </p:nvSpPr>
            <p:spPr bwMode="auto">
              <a:xfrm flipV="1">
                <a:off x="3347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9" name="Group 3019"/>
            <p:cNvGrpSpPr>
              <a:grpSpLocks/>
            </p:cNvGrpSpPr>
            <p:nvPr/>
          </p:nvGrpSpPr>
          <p:grpSpPr bwMode="auto">
            <a:xfrm>
              <a:off x="3350" y="2674"/>
              <a:ext cx="92" cy="72"/>
              <a:chOff x="3350" y="2674"/>
              <a:chExt cx="92" cy="72"/>
            </a:xfrm>
          </p:grpSpPr>
          <p:sp>
            <p:nvSpPr>
              <p:cNvPr id="8431" name="Line 2819"/>
              <p:cNvSpPr>
                <a:spLocks noChangeShapeType="1"/>
              </p:cNvSpPr>
              <p:nvPr/>
            </p:nvSpPr>
            <p:spPr bwMode="auto">
              <a:xfrm flipV="1">
                <a:off x="3350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2" name="Line 2820"/>
              <p:cNvSpPr>
                <a:spLocks noChangeShapeType="1"/>
              </p:cNvSpPr>
              <p:nvPr/>
            </p:nvSpPr>
            <p:spPr bwMode="auto">
              <a:xfrm flipV="1">
                <a:off x="3350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3" name="Line 2821"/>
              <p:cNvSpPr>
                <a:spLocks noChangeShapeType="1"/>
              </p:cNvSpPr>
              <p:nvPr/>
            </p:nvSpPr>
            <p:spPr bwMode="auto">
              <a:xfrm flipV="1">
                <a:off x="3350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4" name="Line 2822"/>
              <p:cNvSpPr>
                <a:spLocks noChangeShapeType="1"/>
              </p:cNvSpPr>
              <p:nvPr/>
            </p:nvSpPr>
            <p:spPr bwMode="auto">
              <a:xfrm flipV="1">
                <a:off x="3354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5" name="Line 2823"/>
              <p:cNvSpPr>
                <a:spLocks noChangeShapeType="1"/>
              </p:cNvSpPr>
              <p:nvPr/>
            </p:nvSpPr>
            <p:spPr bwMode="auto">
              <a:xfrm flipV="1">
                <a:off x="3354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6" name="Line 2824"/>
              <p:cNvSpPr>
                <a:spLocks noChangeShapeType="1"/>
              </p:cNvSpPr>
              <p:nvPr/>
            </p:nvSpPr>
            <p:spPr bwMode="auto">
              <a:xfrm flipV="1">
                <a:off x="3354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7" name="Line 2825"/>
              <p:cNvSpPr>
                <a:spLocks noChangeShapeType="1"/>
              </p:cNvSpPr>
              <p:nvPr/>
            </p:nvSpPr>
            <p:spPr bwMode="auto">
              <a:xfrm flipV="1">
                <a:off x="3357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8" name="Line 2826"/>
              <p:cNvSpPr>
                <a:spLocks noChangeShapeType="1"/>
              </p:cNvSpPr>
              <p:nvPr/>
            </p:nvSpPr>
            <p:spPr bwMode="auto">
              <a:xfrm flipV="1">
                <a:off x="3357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9" name="Line 2827"/>
              <p:cNvSpPr>
                <a:spLocks noChangeShapeType="1"/>
              </p:cNvSpPr>
              <p:nvPr/>
            </p:nvSpPr>
            <p:spPr bwMode="auto">
              <a:xfrm flipV="1">
                <a:off x="3357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0" name="Line 2828"/>
              <p:cNvSpPr>
                <a:spLocks noChangeShapeType="1"/>
              </p:cNvSpPr>
              <p:nvPr/>
            </p:nvSpPr>
            <p:spPr bwMode="auto">
              <a:xfrm flipV="1">
                <a:off x="3360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1" name="Line 2829"/>
              <p:cNvSpPr>
                <a:spLocks noChangeShapeType="1"/>
              </p:cNvSpPr>
              <p:nvPr/>
            </p:nvSpPr>
            <p:spPr bwMode="auto">
              <a:xfrm flipV="1">
                <a:off x="3360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2" name="Line 2830"/>
              <p:cNvSpPr>
                <a:spLocks noChangeShapeType="1"/>
              </p:cNvSpPr>
              <p:nvPr/>
            </p:nvSpPr>
            <p:spPr bwMode="auto">
              <a:xfrm flipV="1">
                <a:off x="3360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3" name="Line 2831"/>
              <p:cNvSpPr>
                <a:spLocks noChangeShapeType="1"/>
              </p:cNvSpPr>
              <p:nvPr/>
            </p:nvSpPr>
            <p:spPr bwMode="auto">
              <a:xfrm flipV="1">
                <a:off x="3364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4" name="Line 2832"/>
              <p:cNvSpPr>
                <a:spLocks noChangeShapeType="1"/>
              </p:cNvSpPr>
              <p:nvPr/>
            </p:nvSpPr>
            <p:spPr bwMode="auto">
              <a:xfrm flipV="1">
                <a:off x="3364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5" name="Line 2833"/>
              <p:cNvSpPr>
                <a:spLocks noChangeShapeType="1"/>
              </p:cNvSpPr>
              <p:nvPr/>
            </p:nvSpPr>
            <p:spPr bwMode="auto">
              <a:xfrm flipV="1">
                <a:off x="3364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6" name="Line 2834"/>
              <p:cNvSpPr>
                <a:spLocks noChangeShapeType="1"/>
              </p:cNvSpPr>
              <p:nvPr/>
            </p:nvSpPr>
            <p:spPr bwMode="auto">
              <a:xfrm flipV="1">
                <a:off x="3367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7" name="Line 2835"/>
              <p:cNvSpPr>
                <a:spLocks noChangeShapeType="1"/>
              </p:cNvSpPr>
              <p:nvPr/>
            </p:nvSpPr>
            <p:spPr bwMode="auto">
              <a:xfrm flipV="1">
                <a:off x="3367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8" name="Line 2836"/>
              <p:cNvSpPr>
                <a:spLocks noChangeShapeType="1"/>
              </p:cNvSpPr>
              <p:nvPr/>
            </p:nvSpPr>
            <p:spPr bwMode="auto">
              <a:xfrm flipV="1">
                <a:off x="3367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9" name="Line 2837"/>
              <p:cNvSpPr>
                <a:spLocks noChangeShapeType="1"/>
              </p:cNvSpPr>
              <p:nvPr/>
            </p:nvSpPr>
            <p:spPr bwMode="auto">
              <a:xfrm flipV="1">
                <a:off x="3370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0" name="Line 2838"/>
              <p:cNvSpPr>
                <a:spLocks noChangeShapeType="1"/>
              </p:cNvSpPr>
              <p:nvPr/>
            </p:nvSpPr>
            <p:spPr bwMode="auto">
              <a:xfrm flipV="1">
                <a:off x="3370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1" name="Line 2839"/>
              <p:cNvSpPr>
                <a:spLocks noChangeShapeType="1"/>
              </p:cNvSpPr>
              <p:nvPr/>
            </p:nvSpPr>
            <p:spPr bwMode="auto">
              <a:xfrm flipV="1">
                <a:off x="3370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2" name="Line 2840"/>
              <p:cNvSpPr>
                <a:spLocks noChangeShapeType="1"/>
              </p:cNvSpPr>
              <p:nvPr/>
            </p:nvSpPr>
            <p:spPr bwMode="auto">
              <a:xfrm flipV="1">
                <a:off x="3373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3" name="Line 2841"/>
              <p:cNvSpPr>
                <a:spLocks noChangeShapeType="1"/>
              </p:cNvSpPr>
              <p:nvPr/>
            </p:nvSpPr>
            <p:spPr bwMode="auto">
              <a:xfrm flipV="1">
                <a:off x="3373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4" name="Line 2842"/>
              <p:cNvSpPr>
                <a:spLocks noChangeShapeType="1"/>
              </p:cNvSpPr>
              <p:nvPr/>
            </p:nvSpPr>
            <p:spPr bwMode="auto">
              <a:xfrm flipV="1">
                <a:off x="3373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5" name="Line 2843"/>
              <p:cNvSpPr>
                <a:spLocks noChangeShapeType="1"/>
              </p:cNvSpPr>
              <p:nvPr/>
            </p:nvSpPr>
            <p:spPr bwMode="auto">
              <a:xfrm flipV="1">
                <a:off x="3377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6" name="Line 2844"/>
              <p:cNvSpPr>
                <a:spLocks noChangeShapeType="1"/>
              </p:cNvSpPr>
              <p:nvPr/>
            </p:nvSpPr>
            <p:spPr bwMode="auto">
              <a:xfrm flipV="1">
                <a:off x="3377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7" name="Line 2845"/>
              <p:cNvSpPr>
                <a:spLocks noChangeShapeType="1"/>
              </p:cNvSpPr>
              <p:nvPr/>
            </p:nvSpPr>
            <p:spPr bwMode="auto">
              <a:xfrm flipV="1">
                <a:off x="3377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8" name="Line 2846"/>
              <p:cNvSpPr>
                <a:spLocks noChangeShapeType="1"/>
              </p:cNvSpPr>
              <p:nvPr/>
            </p:nvSpPr>
            <p:spPr bwMode="auto">
              <a:xfrm flipV="1">
                <a:off x="3380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9" name="Line 2847"/>
              <p:cNvSpPr>
                <a:spLocks noChangeShapeType="1"/>
              </p:cNvSpPr>
              <p:nvPr/>
            </p:nvSpPr>
            <p:spPr bwMode="auto">
              <a:xfrm flipV="1">
                <a:off x="3380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0" name="Line 2848"/>
              <p:cNvSpPr>
                <a:spLocks noChangeShapeType="1"/>
              </p:cNvSpPr>
              <p:nvPr/>
            </p:nvSpPr>
            <p:spPr bwMode="auto">
              <a:xfrm flipV="1">
                <a:off x="3380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1" name="Line 2849"/>
              <p:cNvSpPr>
                <a:spLocks noChangeShapeType="1"/>
              </p:cNvSpPr>
              <p:nvPr/>
            </p:nvSpPr>
            <p:spPr bwMode="auto">
              <a:xfrm flipV="1">
                <a:off x="3383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2" name="Line 2850"/>
              <p:cNvSpPr>
                <a:spLocks noChangeShapeType="1"/>
              </p:cNvSpPr>
              <p:nvPr/>
            </p:nvSpPr>
            <p:spPr bwMode="auto">
              <a:xfrm flipV="1">
                <a:off x="3383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3" name="Line 2851"/>
              <p:cNvSpPr>
                <a:spLocks noChangeShapeType="1"/>
              </p:cNvSpPr>
              <p:nvPr/>
            </p:nvSpPr>
            <p:spPr bwMode="auto">
              <a:xfrm flipV="1">
                <a:off x="3383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4" name="Line 2852"/>
              <p:cNvSpPr>
                <a:spLocks noChangeShapeType="1"/>
              </p:cNvSpPr>
              <p:nvPr/>
            </p:nvSpPr>
            <p:spPr bwMode="auto">
              <a:xfrm flipV="1">
                <a:off x="3386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5" name="Line 2853"/>
              <p:cNvSpPr>
                <a:spLocks noChangeShapeType="1"/>
              </p:cNvSpPr>
              <p:nvPr/>
            </p:nvSpPr>
            <p:spPr bwMode="auto">
              <a:xfrm flipV="1">
                <a:off x="3386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6" name="Line 2854"/>
              <p:cNvSpPr>
                <a:spLocks noChangeShapeType="1"/>
              </p:cNvSpPr>
              <p:nvPr/>
            </p:nvSpPr>
            <p:spPr bwMode="auto">
              <a:xfrm flipV="1">
                <a:off x="3386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7" name="Line 2855"/>
              <p:cNvSpPr>
                <a:spLocks noChangeShapeType="1"/>
              </p:cNvSpPr>
              <p:nvPr/>
            </p:nvSpPr>
            <p:spPr bwMode="auto">
              <a:xfrm flipV="1">
                <a:off x="3390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8" name="Line 2856"/>
              <p:cNvSpPr>
                <a:spLocks noChangeShapeType="1"/>
              </p:cNvSpPr>
              <p:nvPr/>
            </p:nvSpPr>
            <p:spPr bwMode="auto">
              <a:xfrm flipV="1">
                <a:off x="3390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9" name="Line 2857"/>
              <p:cNvSpPr>
                <a:spLocks noChangeShapeType="1"/>
              </p:cNvSpPr>
              <p:nvPr/>
            </p:nvSpPr>
            <p:spPr bwMode="auto">
              <a:xfrm flipV="1">
                <a:off x="3390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0" name="Line 2858"/>
              <p:cNvSpPr>
                <a:spLocks noChangeShapeType="1"/>
              </p:cNvSpPr>
              <p:nvPr/>
            </p:nvSpPr>
            <p:spPr bwMode="auto">
              <a:xfrm flipV="1">
                <a:off x="3393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1" name="Line 2859"/>
              <p:cNvSpPr>
                <a:spLocks noChangeShapeType="1"/>
              </p:cNvSpPr>
              <p:nvPr/>
            </p:nvSpPr>
            <p:spPr bwMode="auto">
              <a:xfrm flipV="1">
                <a:off x="3393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2" name="Line 2860"/>
              <p:cNvSpPr>
                <a:spLocks noChangeShapeType="1"/>
              </p:cNvSpPr>
              <p:nvPr/>
            </p:nvSpPr>
            <p:spPr bwMode="auto">
              <a:xfrm flipV="1">
                <a:off x="3393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3" name="Line 2861"/>
              <p:cNvSpPr>
                <a:spLocks noChangeShapeType="1"/>
              </p:cNvSpPr>
              <p:nvPr/>
            </p:nvSpPr>
            <p:spPr bwMode="auto">
              <a:xfrm flipV="1">
                <a:off x="3396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4" name="Line 2862"/>
              <p:cNvSpPr>
                <a:spLocks noChangeShapeType="1"/>
              </p:cNvSpPr>
              <p:nvPr/>
            </p:nvSpPr>
            <p:spPr bwMode="auto">
              <a:xfrm flipV="1">
                <a:off x="3396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5" name="Line 2863"/>
              <p:cNvSpPr>
                <a:spLocks noChangeShapeType="1"/>
              </p:cNvSpPr>
              <p:nvPr/>
            </p:nvSpPr>
            <p:spPr bwMode="auto">
              <a:xfrm flipV="1">
                <a:off x="3396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6" name="Line 2864"/>
              <p:cNvSpPr>
                <a:spLocks noChangeShapeType="1"/>
              </p:cNvSpPr>
              <p:nvPr/>
            </p:nvSpPr>
            <p:spPr bwMode="auto">
              <a:xfrm flipV="1">
                <a:off x="3400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7" name="Line 2865"/>
              <p:cNvSpPr>
                <a:spLocks noChangeShapeType="1"/>
              </p:cNvSpPr>
              <p:nvPr/>
            </p:nvSpPr>
            <p:spPr bwMode="auto">
              <a:xfrm flipV="1">
                <a:off x="3400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8" name="Line 2866"/>
              <p:cNvSpPr>
                <a:spLocks noChangeShapeType="1"/>
              </p:cNvSpPr>
              <p:nvPr/>
            </p:nvSpPr>
            <p:spPr bwMode="auto">
              <a:xfrm flipV="1">
                <a:off x="3400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9" name="Line 2867"/>
              <p:cNvSpPr>
                <a:spLocks noChangeShapeType="1"/>
              </p:cNvSpPr>
              <p:nvPr/>
            </p:nvSpPr>
            <p:spPr bwMode="auto">
              <a:xfrm flipV="1">
                <a:off x="3403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0" name="Line 2868"/>
              <p:cNvSpPr>
                <a:spLocks noChangeShapeType="1"/>
              </p:cNvSpPr>
              <p:nvPr/>
            </p:nvSpPr>
            <p:spPr bwMode="auto">
              <a:xfrm flipV="1">
                <a:off x="3403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1" name="Line 2869"/>
              <p:cNvSpPr>
                <a:spLocks noChangeShapeType="1"/>
              </p:cNvSpPr>
              <p:nvPr/>
            </p:nvSpPr>
            <p:spPr bwMode="auto">
              <a:xfrm flipV="1">
                <a:off x="3403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2" name="Line 2870"/>
              <p:cNvSpPr>
                <a:spLocks noChangeShapeType="1"/>
              </p:cNvSpPr>
              <p:nvPr/>
            </p:nvSpPr>
            <p:spPr bwMode="auto">
              <a:xfrm flipV="1">
                <a:off x="3406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3" name="Line 2871"/>
              <p:cNvSpPr>
                <a:spLocks noChangeShapeType="1"/>
              </p:cNvSpPr>
              <p:nvPr/>
            </p:nvSpPr>
            <p:spPr bwMode="auto">
              <a:xfrm flipV="1">
                <a:off x="3406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4" name="Line 2872"/>
              <p:cNvSpPr>
                <a:spLocks noChangeShapeType="1"/>
              </p:cNvSpPr>
              <p:nvPr/>
            </p:nvSpPr>
            <p:spPr bwMode="auto">
              <a:xfrm flipV="1">
                <a:off x="3406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5" name="Line 2873"/>
              <p:cNvSpPr>
                <a:spLocks noChangeShapeType="1"/>
              </p:cNvSpPr>
              <p:nvPr/>
            </p:nvSpPr>
            <p:spPr bwMode="auto">
              <a:xfrm flipV="1">
                <a:off x="3409" y="274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6" name="Line 2874"/>
              <p:cNvSpPr>
                <a:spLocks noChangeShapeType="1"/>
              </p:cNvSpPr>
              <p:nvPr/>
            </p:nvSpPr>
            <p:spPr bwMode="auto">
              <a:xfrm flipV="1">
                <a:off x="3409" y="2707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7" name="Line 2875"/>
              <p:cNvSpPr>
                <a:spLocks noChangeShapeType="1"/>
              </p:cNvSpPr>
              <p:nvPr/>
            </p:nvSpPr>
            <p:spPr bwMode="auto">
              <a:xfrm flipV="1">
                <a:off x="3409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8" name="Line 2876"/>
              <p:cNvSpPr>
                <a:spLocks noChangeShapeType="1"/>
              </p:cNvSpPr>
              <p:nvPr/>
            </p:nvSpPr>
            <p:spPr bwMode="auto">
              <a:xfrm flipV="1">
                <a:off x="3413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9" name="Line 2877"/>
              <p:cNvSpPr>
                <a:spLocks noChangeShapeType="1"/>
              </p:cNvSpPr>
              <p:nvPr/>
            </p:nvSpPr>
            <p:spPr bwMode="auto">
              <a:xfrm flipV="1">
                <a:off x="3413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0" name="Line 2878"/>
              <p:cNvSpPr>
                <a:spLocks noChangeShapeType="1"/>
              </p:cNvSpPr>
              <p:nvPr/>
            </p:nvSpPr>
            <p:spPr bwMode="auto">
              <a:xfrm flipV="1">
                <a:off x="3413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1" name="Line 2879"/>
              <p:cNvSpPr>
                <a:spLocks noChangeShapeType="1"/>
              </p:cNvSpPr>
              <p:nvPr/>
            </p:nvSpPr>
            <p:spPr bwMode="auto">
              <a:xfrm flipV="1">
                <a:off x="3413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2" name="Line 2880"/>
              <p:cNvSpPr>
                <a:spLocks noChangeShapeType="1"/>
              </p:cNvSpPr>
              <p:nvPr/>
            </p:nvSpPr>
            <p:spPr bwMode="auto">
              <a:xfrm flipV="1">
                <a:off x="3413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3" name="Line 2881"/>
              <p:cNvSpPr>
                <a:spLocks noChangeShapeType="1"/>
              </p:cNvSpPr>
              <p:nvPr/>
            </p:nvSpPr>
            <p:spPr bwMode="auto">
              <a:xfrm flipV="1">
                <a:off x="3413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4" name="Line 2882"/>
              <p:cNvSpPr>
                <a:spLocks noChangeShapeType="1"/>
              </p:cNvSpPr>
              <p:nvPr/>
            </p:nvSpPr>
            <p:spPr bwMode="auto">
              <a:xfrm flipV="1">
                <a:off x="3413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5" name="Line 2883"/>
              <p:cNvSpPr>
                <a:spLocks noChangeShapeType="1"/>
              </p:cNvSpPr>
              <p:nvPr/>
            </p:nvSpPr>
            <p:spPr bwMode="auto">
              <a:xfrm flipV="1">
                <a:off x="3413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6" name="Line 2884"/>
              <p:cNvSpPr>
                <a:spLocks noChangeShapeType="1"/>
              </p:cNvSpPr>
              <p:nvPr/>
            </p:nvSpPr>
            <p:spPr bwMode="auto">
              <a:xfrm flipV="1">
                <a:off x="3413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7" name="Line 2885"/>
              <p:cNvSpPr>
                <a:spLocks noChangeShapeType="1"/>
              </p:cNvSpPr>
              <p:nvPr/>
            </p:nvSpPr>
            <p:spPr bwMode="auto">
              <a:xfrm flipV="1">
                <a:off x="3413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8" name="Line 2886"/>
              <p:cNvSpPr>
                <a:spLocks noChangeShapeType="1"/>
              </p:cNvSpPr>
              <p:nvPr/>
            </p:nvSpPr>
            <p:spPr bwMode="auto">
              <a:xfrm flipV="1">
                <a:off x="3413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9" name="Line 2887"/>
              <p:cNvSpPr>
                <a:spLocks noChangeShapeType="1"/>
              </p:cNvSpPr>
              <p:nvPr/>
            </p:nvSpPr>
            <p:spPr bwMode="auto">
              <a:xfrm flipV="1">
                <a:off x="3413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0" name="Line 2888"/>
              <p:cNvSpPr>
                <a:spLocks noChangeShapeType="1"/>
              </p:cNvSpPr>
              <p:nvPr/>
            </p:nvSpPr>
            <p:spPr bwMode="auto">
              <a:xfrm flipV="1">
                <a:off x="3413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1" name="Line 2889"/>
              <p:cNvSpPr>
                <a:spLocks noChangeShapeType="1"/>
              </p:cNvSpPr>
              <p:nvPr/>
            </p:nvSpPr>
            <p:spPr bwMode="auto">
              <a:xfrm flipV="1">
                <a:off x="3416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2" name="Line 2890"/>
              <p:cNvSpPr>
                <a:spLocks noChangeShapeType="1"/>
              </p:cNvSpPr>
              <p:nvPr/>
            </p:nvSpPr>
            <p:spPr bwMode="auto">
              <a:xfrm flipV="1">
                <a:off x="3416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3" name="Line 2891"/>
              <p:cNvSpPr>
                <a:spLocks noChangeShapeType="1"/>
              </p:cNvSpPr>
              <p:nvPr/>
            </p:nvSpPr>
            <p:spPr bwMode="auto">
              <a:xfrm flipV="1">
                <a:off x="3416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4" name="Line 2892"/>
              <p:cNvSpPr>
                <a:spLocks noChangeShapeType="1"/>
              </p:cNvSpPr>
              <p:nvPr/>
            </p:nvSpPr>
            <p:spPr bwMode="auto">
              <a:xfrm flipV="1">
                <a:off x="3416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5" name="Line 2893"/>
              <p:cNvSpPr>
                <a:spLocks noChangeShapeType="1"/>
              </p:cNvSpPr>
              <p:nvPr/>
            </p:nvSpPr>
            <p:spPr bwMode="auto">
              <a:xfrm flipV="1">
                <a:off x="3416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6" name="Line 2894"/>
              <p:cNvSpPr>
                <a:spLocks noChangeShapeType="1"/>
              </p:cNvSpPr>
              <p:nvPr/>
            </p:nvSpPr>
            <p:spPr bwMode="auto">
              <a:xfrm flipV="1">
                <a:off x="3416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7" name="Line 2895"/>
              <p:cNvSpPr>
                <a:spLocks noChangeShapeType="1"/>
              </p:cNvSpPr>
              <p:nvPr/>
            </p:nvSpPr>
            <p:spPr bwMode="auto">
              <a:xfrm flipV="1">
                <a:off x="3416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8" name="Line 2896"/>
              <p:cNvSpPr>
                <a:spLocks noChangeShapeType="1"/>
              </p:cNvSpPr>
              <p:nvPr/>
            </p:nvSpPr>
            <p:spPr bwMode="auto">
              <a:xfrm flipV="1">
                <a:off x="3416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9" name="Line 2897"/>
              <p:cNvSpPr>
                <a:spLocks noChangeShapeType="1"/>
              </p:cNvSpPr>
              <p:nvPr/>
            </p:nvSpPr>
            <p:spPr bwMode="auto">
              <a:xfrm flipV="1">
                <a:off x="3416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0" name="Line 2898"/>
              <p:cNvSpPr>
                <a:spLocks noChangeShapeType="1"/>
              </p:cNvSpPr>
              <p:nvPr/>
            </p:nvSpPr>
            <p:spPr bwMode="auto">
              <a:xfrm flipV="1">
                <a:off x="3416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1" name="Line 2899"/>
              <p:cNvSpPr>
                <a:spLocks noChangeShapeType="1"/>
              </p:cNvSpPr>
              <p:nvPr/>
            </p:nvSpPr>
            <p:spPr bwMode="auto">
              <a:xfrm flipV="1">
                <a:off x="3416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2" name="Line 2900"/>
              <p:cNvSpPr>
                <a:spLocks noChangeShapeType="1"/>
              </p:cNvSpPr>
              <p:nvPr/>
            </p:nvSpPr>
            <p:spPr bwMode="auto">
              <a:xfrm flipV="1">
                <a:off x="3416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3" name="Line 2901"/>
              <p:cNvSpPr>
                <a:spLocks noChangeShapeType="1"/>
              </p:cNvSpPr>
              <p:nvPr/>
            </p:nvSpPr>
            <p:spPr bwMode="auto">
              <a:xfrm flipV="1">
                <a:off x="3416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4" name="Line 2902"/>
              <p:cNvSpPr>
                <a:spLocks noChangeShapeType="1"/>
              </p:cNvSpPr>
              <p:nvPr/>
            </p:nvSpPr>
            <p:spPr bwMode="auto">
              <a:xfrm flipV="1">
                <a:off x="3419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5" name="Line 2903"/>
              <p:cNvSpPr>
                <a:spLocks noChangeShapeType="1"/>
              </p:cNvSpPr>
              <p:nvPr/>
            </p:nvSpPr>
            <p:spPr bwMode="auto">
              <a:xfrm flipV="1">
                <a:off x="3419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6" name="Line 2904"/>
              <p:cNvSpPr>
                <a:spLocks noChangeShapeType="1"/>
              </p:cNvSpPr>
              <p:nvPr/>
            </p:nvSpPr>
            <p:spPr bwMode="auto">
              <a:xfrm flipV="1">
                <a:off x="3419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7" name="Line 2905"/>
              <p:cNvSpPr>
                <a:spLocks noChangeShapeType="1"/>
              </p:cNvSpPr>
              <p:nvPr/>
            </p:nvSpPr>
            <p:spPr bwMode="auto">
              <a:xfrm flipV="1">
                <a:off x="3419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8" name="Line 2906"/>
              <p:cNvSpPr>
                <a:spLocks noChangeShapeType="1"/>
              </p:cNvSpPr>
              <p:nvPr/>
            </p:nvSpPr>
            <p:spPr bwMode="auto">
              <a:xfrm flipV="1">
                <a:off x="3419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9" name="Line 2907"/>
              <p:cNvSpPr>
                <a:spLocks noChangeShapeType="1"/>
              </p:cNvSpPr>
              <p:nvPr/>
            </p:nvSpPr>
            <p:spPr bwMode="auto">
              <a:xfrm flipV="1">
                <a:off x="3419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0" name="Line 2908"/>
              <p:cNvSpPr>
                <a:spLocks noChangeShapeType="1"/>
              </p:cNvSpPr>
              <p:nvPr/>
            </p:nvSpPr>
            <p:spPr bwMode="auto">
              <a:xfrm flipV="1">
                <a:off x="3419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1" name="Line 2909"/>
              <p:cNvSpPr>
                <a:spLocks noChangeShapeType="1"/>
              </p:cNvSpPr>
              <p:nvPr/>
            </p:nvSpPr>
            <p:spPr bwMode="auto">
              <a:xfrm flipV="1">
                <a:off x="3419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2" name="Line 2910"/>
              <p:cNvSpPr>
                <a:spLocks noChangeShapeType="1"/>
              </p:cNvSpPr>
              <p:nvPr/>
            </p:nvSpPr>
            <p:spPr bwMode="auto">
              <a:xfrm flipV="1">
                <a:off x="3419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3" name="Line 2911"/>
              <p:cNvSpPr>
                <a:spLocks noChangeShapeType="1"/>
              </p:cNvSpPr>
              <p:nvPr/>
            </p:nvSpPr>
            <p:spPr bwMode="auto">
              <a:xfrm flipV="1">
                <a:off x="3419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4" name="Line 2912"/>
              <p:cNvSpPr>
                <a:spLocks noChangeShapeType="1"/>
              </p:cNvSpPr>
              <p:nvPr/>
            </p:nvSpPr>
            <p:spPr bwMode="auto">
              <a:xfrm flipV="1">
                <a:off x="3419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5" name="Line 2913"/>
              <p:cNvSpPr>
                <a:spLocks noChangeShapeType="1"/>
              </p:cNvSpPr>
              <p:nvPr/>
            </p:nvSpPr>
            <p:spPr bwMode="auto">
              <a:xfrm flipV="1">
                <a:off x="3419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6" name="Line 2914"/>
              <p:cNvSpPr>
                <a:spLocks noChangeShapeType="1"/>
              </p:cNvSpPr>
              <p:nvPr/>
            </p:nvSpPr>
            <p:spPr bwMode="auto">
              <a:xfrm flipV="1">
                <a:off x="3419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7" name="Line 2915"/>
              <p:cNvSpPr>
                <a:spLocks noChangeShapeType="1"/>
              </p:cNvSpPr>
              <p:nvPr/>
            </p:nvSpPr>
            <p:spPr bwMode="auto">
              <a:xfrm flipV="1">
                <a:off x="3423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8" name="Line 2916"/>
              <p:cNvSpPr>
                <a:spLocks noChangeShapeType="1"/>
              </p:cNvSpPr>
              <p:nvPr/>
            </p:nvSpPr>
            <p:spPr bwMode="auto">
              <a:xfrm flipV="1">
                <a:off x="3423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9" name="Line 2917"/>
              <p:cNvSpPr>
                <a:spLocks noChangeShapeType="1"/>
              </p:cNvSpPr>
              <p:nvPr/>
            </p:nvSpPr>
            <p:spPr bwMode="auto">
              <a:xfrm flipV="1">
                <a:off x="3423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0" name="Line 2918"/>
              <p:cNvSpPr>
                <a:spLocks noChangeShapeType="1"/>
              </p:cNvSpPr>
              <p:nvPr/>
            </p:nvSpPr>
            <p:spPr bwMode="auto">
              <a:xfrm flipV="1">
                <a:off x="3423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1" name="Line 2919"/>
              <p:cNvSpPr>
                <a:spLocks noChangeShapeType="1"/>
              </p:cNvSpPr>
              <p:nvPr/>
            </p:nvSpPr>
            <p:spPr bwMode="auto">
              <a:xfrm flipV="1">
                <a:off x="3423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2" name="Line 2920"/>
              <p:cNvSpPr>
                <a:spLocks noChangeShapeType="1"/>
              </p:cNvSpPr>
              <p:nvPr/>
            </p:nvSpPr>
            <p:spPr bwMode="auto">
              <a:xfrm flipV="1">
                <a:off x="3423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3" name="Line 2921"/>
              <p:cNvSpPr>
                <a:spLocks noChangeShapeType="1"/>
              </p:cNvSpPr>
              <p:nvPr/>
            </p:nvSpPr>
            <p:spPr bwMode="auto">
              <a:xfrm flipV="1">
                <a:off x="3423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4" name="Line 2922"/>
              <p:cNvSpPr>
                <a:spLocks noChangeShapeType="1"/>
              </p:cNvSpPr>
              <p:nvPr/>
            </p:nvSpPr>
            <p:spPr bwMode="auto">
              <a:xfrm flipV="1">
                <a:off x="3423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5" name="Line 2923"/>
              <p:cNvSpPr>
                <a:spLocks noChangeShapeType="1"/>
              </p:cNvSpPr>
              <p:nvPr/>
            </p:nvSpPr>
            <p:spPr bwMode="auto">
              <a:xfrm flipV="1">
                <a:off x="3423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6" name="Line 2924"/>
              <p:cNvSpPr>
                <a:spLocks noChangeShapeType="1"/>
              </p:cNvSpPr>
              <p:nvPr/>
            </p:nvSpPr>
            <p:spPr bwMode="auto">
              <a:xfrm flipV="1">
                <a:off x="3423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7" name="Line 2925"/>
              <p:cNvSpPr>
                <a:spLocks noChangeShapeType="1"/>
              </p:cNvSpPr>
              <p:nvPr/>
            </p:nvSpPr>
            <p:spPr bwMode="auto">
              <a:xfrm flipV="1">
                <a:off x="3423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8" name="Line 2926"/>
              <p:cNvSpPr>
                <a:spLocks noChangeShapeType="1"/>
              </p:cNvSpPr>
              <p:nvPr/>
            </p:nvSpPr>
            <p:spPr bwMode="auto">
              <a:xfrm flipV="1">
                <a:off x="3423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9" name="Line 2927"/>
              <p:cNvSpPr>
                <a:spLocks noChangeShapeType="1"/>
              </p:cNvSpPr>
              <p:nvPr/>
            </p:nvSpPr>
            <p:spPr bwMode="auto">
              <a:xfrm flipV="1">
                <a:off x="3423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0" name="Line 2928"/>
              <p:cNvSpPr>
                <a:spLocks noChangeShapeType="1"/>
              </p:cNvSpPr>
              <p:nvPr/>
            </p:nvSpPr>
            <p:spPr bwMode="auto">
              <a:xfrm flipV="1">
                <a:off x="3426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1" name="Line 2929"/>
              <p:cNvSpPr>
                <a:spLocks noChangeShapeType="1"/>
              </p:cNvSpPr>
              <p:nvPr/>
            </p:nvSpPr>
            <p:spPr bwMode="auto">
              <a:xfrm flipV="1">
                <a:off x="3426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2" name="Line 2930"/>
              <p:cNvSpPr>
                <a:spLocks noChangeShapeType="1"/>
              </p:cNvSpPr>
              <p:nvPr/>
            </p:nvSpPr>
            <p:spPr bwMode="auto">
              <a:xfrm flipV="1">
                <a:off x="3426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3" name="Line 2931"/>
              <p:cNvSpPr>
                <a:spLocks noChangeShapeType="1"/>
              </p:cNvSpPr>
              <p:nvPr/>
            </p:nvSpPr>
            <p:spPr bwMode="auto">
              <a:xfrm flipV="1">
                <a:off x="3426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4" name="Line 2932"/>
              <p:cNvSpPr>
                <a:spLocks noChangeShapeType="1"/>
              </p:cNvSpPr>
              <p:nvPr/>
            </p:nvSpPr>
            <p:spPr bwMode="auto">
              <a:xfrm flipV="1">
                <a:off x="3426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5" name="Line 2933"/>
              <p:cNvSpPr>
                <a:spLocks noChangeShapeType="1"/>
              </p:cNvSpPr>
              <p:nvPr/>
            </p:nvSpPr>
            <p:spPr bwMode="auto">
              <a:xfrm flipV="1">
                <a:off x="3426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6" name="Line 2934"/>
              <p:cNvSpPr>
                <a:spLocks noChangeShapeType="1"/>
              </p:cNvSpPr>
              <p:nvPr/>
            </p:nvSpPr>
            <p:spPr bwMode="auto">
              <a:xfrm flipV="1">
                <a:off x="3426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7" name="Line 2935"/>
              <p:cNvSpPr>
                <a:spLocks noChangeShapeType="1"/>
              </p:cNvSpPr>
              <p:nvPr/>
            </p:nvSpPr>
            <p:spPr bwMode="auto">
              <a:xfrm flipV="1">
                <a:off x="3426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8" name="Line 2936"/>
              <p:cNvSpPr>
                <a:spLocks noChangeShapeType="1"/>
              </p:cNvSpPr>
              <p:nvPr/>
            </p:nvSpPr>
            <p:spPr bwMode="auto">
              <a:xfrm flipV="1">
                <a:off x="3426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9" name="Line 2937"/>
              <p:cNvSpPr>
                <a:spLocks noChangeShapeType="1"/>
              </p:cNvSpPr>
              <p:nvPr/>
            </p:nvSpPr>
            <p:spPr bwMode="auto">
              <a:xfrm flipV="1">
                <a:off x="3426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0" name="Line 2938"/>
              <p:cNvSpPr>
                <a:spLocks noChangeShapeType="1"/>
              </p:cNvSpPr>
              <p:nvPr/>
            </p:nvSpPr>
            <p:spPr bwMode="auto">
              <a:xfrm flipV="1">
                <a:off x="3426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1" name="Line 2939"/>
              <p:cNvSpPr>
                <a:spLocks noChangeShapeType="1"/>
              </p:cNvSpPr>
              <p:nvPr/>
            </p:nvSpPr>
            <p:spPr bwMode="auto">
              <a:xfrm flipV="1">
                <a:off x="3426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2" name="Line 2940"/>
              <p:cNvSpPr>
                <a:spLocks noChangeShapeType="1"/>
              </p:cNvSpPr>
              <p:nvPr/>
            </p:nvSpPr>
            <p:spPr bwMode="auto">
              <a:xfrm flipV="1">
                <a:off x="3426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3" name="Line 2941"/>
              <p:cNvSpPr>
                <a:spLocks noChangeShapeType="1"/>
              </p:cNvSpPr>
              <p:nvPr/>
            </p:nvSpPr>
            <p:spPr bwMode="auto">
              <a:xfrm flipV="1">
                <a:off x="3429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4" name="Line 2942"/>
              <p:cNvSpPr>
                <a:spLocks noChangeShapeType="1"/>
              </p:cNvSpPr>
              <p:nvPr/>
            </p:nvSpPr>
            <p:spPr bwMode="auto">
              <a:xfrm flipV="1">
                <a:off x="3429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5" name="Line 2943"/>
              <p:cNvSpPr>
                <a:spLocks noChangeShapeType="1"/>
              </p:cNvSpPr>
              <p:nvPr/>
            </p:nvSpPr>
            <p:spPr bwMode="auto">
              <a:xfrm flipV="1">
                <a:off x="3429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6" name="Line 2944"/>
              <p:cNvSpPr>
                <a:spLocks noChangeShapeType="1"/>
              </p:cNvSpPr>
              <p:nvPr/>
            </p:nvSpPr>
            <p:spPr bwMode="auto">
              <a:xfrm flipV="1">
                <a:off x="3429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7" name="Line 2945"/>
              <p:cNvSpPr>
                <a:spLocks noChangeShapeType="1"/>
              </p:cNvSpPr>
              <p:nvPr/>
            </p:nvSpPr>
            <p:spPr bwMode="auto">
              <a:xfrm flipV="1">
                <a:off x="3429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8" name="Line 2946"/>
              <p:cNvSpPr>
                <a:spLocks noChangeShapeType="1"/>
              </p:cNvSpPr>
              <p:nvPr/>
            </p:nvSpPr>
            <p:spPr bwMode="auto">
              <a:xfrm flipV="1">
                <a:off x="3429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9" name="Line 2947"/>
              <p:cNvSpPr>
                <a:spLocks noChangeShapeType="1"/>
              </p:cNvSpPr>
              <p:nvPr/>
            </p:nvSpPr>
            <p:spPr bwMode="auto">
              <a:xfrm flipV="1">
                <a:off x="3429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0" name="Line 2948"/>
              <p:cNvSpPr>
                <a:spLocks noChangeShapeType="1"/>
              </p:cNvSpPr>
              <p:nvPr/>
            </p:nvSpPr>
            <p:spPr bwMode="auto">
              <a:xfrm flipV="1">
                <a:off x="3429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1" name="Line 2949"/>
              <p:cNvSpPr>
                <a:spLocks noChangeShapeType="1"/>
              </p:cNvSpPr>
              <p:nvPr/>
            </p:nvSpPr>
            <p:spPr bwMode="auto">
              <a:xfrm flipV="1">
                <a:off x="3429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2" name="Line 2950"/>
              <p:cNvSpPr>
                <a:spLocks noChangeShapeType="1"/>
              </p:cNvSpPr>
              <p:nvPr/>
            </p:nvSpPr>
            <p:spPr bwMode="auto">
              <a:xfrm flipV="1">
                <a:off x="3429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3" name="Line 2951"/>
              <p:cNvSpPr>
                <a:spLocks noChangeShapeType="1"/>
              </p:cNvSpPr>
              <p:nvPr/>
            </p:nvSpPr>
            <p:spPr bwMode="auto">
              <a:xfrm flipV="1">
                <a:off x="3429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4" name="Line 2952"/>
              <p:cNvSpPr>
                <a:spLocks noChangeShapeType="1"/>
              </p:cNvSpPr>
              <p:nvPr/>
            </p:nvSpPr>
            <p:spPr bwMode="auto">
              <a:xfrm flipV="1">
                <a:off x="3429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5" name="Line 2953"/>
              <p:cNvSpPr>
                <a:spLocks noChangeShapeType="1"/>
              </p:cNvSpPr>
              <p:nvPr/>
            </p:nvSpPr>
            <p:spPr bwMode="auto">
              <a:xfrm flipV="1">
                <a:off x="3429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6" name="Line 2954"/>
              <p:cNvSpPr>
                <a:spLocks noChangeShapeType="1"/>
              </p:cNvSpPr>
              <p:nvPr/>
            </p:nvSpPr>
            <p:spPr bwMode="auto">
              <a:xfrm flipV="1">
                <a:off x="3432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7" name="Line 2955"/>
              <p:cNvSpPr>
                <a:spLocks noChangeShapeType="1"/>
              </p:cNvSpPr>
              <p:nvPr/>
            </p:nvSpPr>
            <p:spPr bwMode="auto">
              <a:xfrm flipV="1">
                <a:off x="3432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8" name="Line 2956"/>
              <p:cNvSpPr>
                <a:spLocks noChangeShapeType="1"/>
              </p:cNvSpPr>
              <p:nvPr/>
            </p:nvSpPr>
            <p:spPr bwMode="auto">
              <a:xfrm flipV="1">
                <a:off x="3432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9" name="Line 2957"/>
              <p:cNvSpPr>
                <a:spLocks noChangeShapeType="1"/>
              </p:cNvSpPr>
              <p:nvPr/>
            </p:nvSpPr>
            <p:spPr bwMode="auto">
              <a:xfrm flipV="1">
                <a:off x="3432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0" name="Line 2958"/>
              <p:cNvSpPr>
                <a:spLocks noChangeShapeType="1"/>
              </p:cNvSpPr>
              <p:nvPr/>
            </p:nvSpPr>
            <p:spPr bwMode="auto">
              <a:xfrm flipV="1">
                <a:off x="3432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1" name="Line 2959"/>
              <p:cNvSpPr>
                <a:spLocks noChangeShapeType="1"/>
              </p:cNvSpPr>
              <p:nvPr/>
            </p:nvSpPr>
            <p:spPr bwMode="auto">
              <a:xfrm flipV="1">
                <a:off x="3432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2" name="Line 2960"/>
              <p:cNvSpPr>
                <a:spLocks noChangeShapeType="1"/>
              </p:cNvSpPr>
              <p:nvPr/>
            </p:nvSpPr>
            <p:spPr bwMode="auto">
              <a:xfrm flipV="1">
                <a:off x="3432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3" name="Line 2961"/>
              <p:cNvSpPr>
                <a:spLocks noChangeShapeType="1"/>
              </p:cNvSpPr>
              <p:nvPr/>
            </p:nvSpPr>
            <p:spPr bwMode="auto">
              <a:xfrm flipV="1">
                <a:off x="343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4" name="Line 2962"/>
              <p:cNvSpPr>
                <a:spLocks noChangeShapeType="1"/>
              </p:cNvSpPr>
              <p:nvPr/>
            </p:nvSpPr>
            <p:spPr bwMode="auto">
              <a:xfrm flipV="1">
                <a:off x="343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5" name="Line 2963"/>
              <p:cNvSpPr>
                <a:spLocks noChangeShapeType="1"/>
              </p:cNvSpPr>
              <p:nvPr/>
            </p:nvSpPr>
            <p:spPr bwMode="auto">
              <a:xfrm flipV="1">
                <a:off x="343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6" name="Line 2964"/>
              <p:cNvSpPr>
                <a:spLocks noChangeShapeType="1"/>
              </p:cNvSpPr>
              <p:nvPr/>
            </p:nvSpPr>
            <p:spPr bwMode="auto">
              <a:xfrm flipV="1">
                <a:off x="343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7" name="Line 2965"/>
              <p:cNvSpPr>
                <a:spLocks noChangeShapeType="1"/>
              </p:cNvSpPr>
              <p:nvPr/>
            </p:nvSpPr>
            <p:spPr bwMode="auto">
              <a:xfrm flipV="1">
                <a:off x="343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8" name="Line 2966"/>
              <p:cNvSpPr>
                <a:spLocks noChangeShapeType="1"/>
              </p:cNvSpPr>
              <p:nvPr/>
            </p:nvSpPr>
            <p:spPr bwMode="auto">
              <a:xfrm flipV="1">
                <a:off x="3432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9" name="Line 2967"/>
              <p:cNvSpPr>
                <a:spLocks noChangeShapeType="1"/>
              </p:cNvSpPr>
              <p:nvPr/>
            </p:nvSpPr>
            <p:spPr bwMode="auto">
              <a:xfrm flipV="1">
                <a:off x="3436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0" name="Line 2968"/>
              <p:cNvSpPr>
                <a:spLocks noChangeShapeType="1"/>
              </p:cNvSpPr>
              <p:nvPr/>
            </p:nvSpPr>
            <p:spPr bwMode="auto">
              <a:xfrm flipV="1">
                <a:off x="3436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1" name="Line 2969"/>
              <p:cNvSpPr>
                <a:spLocks noChangeShapeType="1"/>
              </p:cNvSpPr>
              <p:nvPr/>
            </p:nvSpPr>
            <p:spPr bwMode="auto">
              <a:xfrm flipV="1">
                <a:off x="3436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2" name="Line 2970"/>
              <p:cNvSpPr>
                <a:spLocks noChangeShapeType="1"/>
              </p:cNvSpPr>
              <p:nvPr/>
            </p:nvSpPr>
            <p:spPr bwMode="auto">
              <a:xfrm flipV="1">
                <a:off x="3436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3" name="Line 2971"/>
              <p:cNvSpPr>
                <a:spLocks noChangeShapeType="1"/>
              </p:cNvSpPr>
              <p:nvPr/>
            </p:nvSpPr>
            <p:spPr bwMode="auto">
              <a:xfrm flipV="1">
                <a:off x="3436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4" name="Line 2972"/>
              <p:cNvSpPr>
                <a:spLocks noChangeShapeType="1"/>
              </p:cNvSpPr>
              <p:nvPr/>
            </p:nvSpPr>
            <p:spPr bwMode="auto">
              <a:xfrm flipV="1">
                <a:off x="3436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5" name="Line 2973"/>
              <p:cNvSpPr>
                <a:spLocks noChangeShapeType="1"/>
              </p:cNvSpPr>
              <p:nvPr/>
            </p:nvSpPr>
            <p:spPr bwMode="auto">
              <a:xfrm flipV="1">
                <a:off x="3436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6" name="Line 2974"/>
              <p:cNvSpPr>
                <a:spLocks noChangeShapeType="1"/>
              </p:cNvSpPr>
              <p:nvPr/>
            </p:nvSpPr>
            <p:spPr bwMode="auto">
              <a:xfrm flipV="1">
                <a:off x="3436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7" name="Line 2975"/>
              <p:cNvSpPr>
                <a:spLocks noChangeShapeType="1"/>
              </p:cNvSpPr>
              <p:nvPr/>
            </p:nvSpPr>
            <p:spPr bwMode="auto">
              <a:xfrm flipV="1">
                <a:off x="3436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8" name="Line 2976"/>
              <p:cNvSpPr>
                <a:spLocks noChangeShapeType="1"/>
              </p:cNvSpPr>
              <p:nvPr/>
            </p:nvSpPr>
            <p:spPr bwMode="auto">
              <a:xfrm flipV="1">
                <a:off x="3436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9" name="Line 2977"/>
              <p:cNvSpPr>
                <a:spLocks noChangeShapeType="1"/>
              </p:cNvSpPr>
              <p:nvPr/>
            </p:nvSpPr>
            <p:spPr bwMode="auto">
              <a:xfrm flipV="1">
                <a:off x="3436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0" name="Line 2978"/>
              <p:cNvSpPr>
                <a:spLocks noChangeShapeType="1"/>
              </p:cNvSpPr>
              <p:nvPr/>
            </p:nvSpPr>
            <p:spPr bwMode="auto">
              <a:xfrm flipV="1">
                <a:off x="3436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1" name="Line 2979"/>
              <p:cNvSpPr>
                <a:spLocks noChangeShapeType="1"/>
              </p:cNvSpPr>
              <p:nvPr/>
            </p:nvSpPr>
            <p:spPr bwMode="auto">
              <a:xfrm flipV="1">
                <a:off x="3436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2" name="Line 2980"/>
              <p:cNvSpPr>
                <a:spLocks noChangeShapeType="1"/>
              </p:cNvSpPr>
              <p:nvPr/>
            </p:nvSpPr>
            <p:spPr bwMode="auto">
              <a:xfrm flipV="1">
                <a:off x="3436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3" name="Line 2981"/>
              <p:cNvSpPr>
                <a:spLocks noChangeShapeType="1"/>
              </p:cNvSpPr>
              <p:nvPr/>
            </p:nvSpPr>
            <p:spPr bwMode="auto">
              <a:xfrm flipV="1">
                <a:off x="3436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4" name="Line 2982"/>
              <p:cNvSpPr>
                <a:spLocks noChangeShapeType="1"/>
              </p:cNvSpPr>
              <p:nvPr/>
            </p:nvSpPr>
            <p:spPr bwMode="auto">
              <a:xfrm flipV="1">
                <a:off x="3436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5" name="Line 2983"/>
              <p:cNvSpPr>
                <a:spLocks noChangeShapeType="1"/>
              </p:cNvSpPr>
              <p:nvPr/>
            </p:nvSpPr>
            <p:spPr bwMode="auto">
              <a:xfrm flipV="1">
                <a:off x="3436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6" name="Line 2984"/>
              <p:cNvSpPr>
                <a:spLocks noChangeShapeType="1"/>
              </p:cNvSpPr>
              <p:nvPr/>
            </p:nvSpPr>
            <p:spPr bwMode="auto">
              <a:xfrm flipV="1">
                <a:off x="3436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7" name="Line 2985"/>
              <p:cNvSpPr>
                <a:spLocks noChangeShapeType="1"/>
              </p:cNvSpPr>
              <p:nvPr/>
            </p:nvSpPr>
            <p:spPr bwMode="auto">
              <a:xfrm flipV="1">
                <a:off x="3436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8" name="Line 2986"/>
              <p:cNvSpPr>
                <a:spLocks noChangeShapeType="1"/>
              </p:cNvSpPr>
              <p:nvPr/>
            </p:nvSpPr>
            <p:spPr bwMode="auto">
              <a:xfrm flipV="1">
                <a:off x="3436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9" name="Line 2987"/>
              <p:cNvSpPr>
                <a:spLocks noChangeShapeType="1"/>
              </p:cNvSpPr>
              <p:nvPr/>
            </p:nvSpPr>
            <p:spPr bwMode="auto">
              <a:xfrm flipV="1">
                <a:off x="3436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0" name="Line 2988"/>
              <p:cNvSpPr>
                <a:spLocks noChangeShapeType="1"/>
              </p:cNvSpPr>
              <p:nvPr/>
            </p:nvSpPr>
            <p:spPr bwMode="auto">
              <a:xfrm flipV="1">
                <a:off x="3436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1" name="Line 2989"/>
              <p:cNvSpPr>
                <a:spLocks noChangeShapeType="1"/>
              </p:cNvSpPr>
              <p:nvPr/>
            </p:nvSpPr>
            <p:spPr bwMode="auto">
              <a:xfrm flipV="1">
                <a:off x="3439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2" name="Line 2990"/>
              <p:cNvSpPr>
                <a:spLocks noChangeShapeType="1"/>
              </p:cNvSpPr>
              <p:nvPr/>
            </p:nvSpPr>
            <p:spPr bwMode="auto">
              <a:xfrm flipV="1">
                <a:off x="3439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3" name="Line 2991"/>
              <p:cNvSpPr>
                <a:spLocks noChangeShapeType="1"/>
              </p:cNvSpPr>
              <p:nvPr/>
            </p:nvSpPr>
            <p:spPr bwMode="auto">
              <a:xfrm flipV="1">
                <a:off x="3439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4" name="Line 2992"/>
              <p:cNvSpPr>
                <a:spLocks noChangeShapeType="1"/>
              </p:cNvSpPr>
              <p:nvPr/>
            </p:nvSpPr>
            <p:spPr bwMode="auto">
              <a:xfrm flipV="1">
                <a:off x="3439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5" name="Line 2993"/>
              <p:cNvSpPr>
                <a:spLocks noChangeShapeType="1"/>
              </p:cNvSpPr>
              <p:nvPr/>
            </p:nvSpPr>
            <p:spPr bwMode="auto">
              <a:xfrm flipV="1">
                <a:off x="3439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6" name="Line 2994"/>
              <p:cNvSpPr>
                <a:spLocks noChangeShapeType="1"/>
              </p:cNvSpPr>
              <p:nvPr/>
            </p:nvSpPr>
            <p:spPr bwMode="auto">
              <a:xfrm flipV="1">
                <a:off x="3439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7" name="Line 2995"/>
              <p:cNvSpPr>
                <a:spLocks noChangeShapeType="1"/>
              </p:cNvSpPr>
              <p:nvPr/>
            </p:nvSpPr>
            <p:spPr bwMode="auto">
              <a:xfrm flipV="1">
                <a:off x="3439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8" name="Line 2996"/>
              <p:cNvSpPr>
                <a:spLocks noChangeShapeType="1"/>
              </p:cNvSpPr>
              <p:nvPr/>
            </p:nvSpPr>
            <p:spPr bwMode="auto">
              <a:xfrm flipV="1">
                <a:off x="3439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9" name="Line 2997"/>
              <p:cNvSpPr>
                <a:spLocks noChangeShapeType="1"/>
              </p:cNvSpPr>
              <p:nvPr/>
            </p:nvSpPr>
            <p:spPr bwMode="auto">
              <a:xfrm flipV="1">
                <a:off x="3439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0" name="Line 2998"/>
              <p:cNvSpPr>
                <a:spLocks noChangeShapeType="1"/>
              </p:cNvSpPr>
              <p:nvPr/>
            </p:nvSpPr>
            <p:spPr bwMode="auto">
              <a:xfrm flipV="1">
                <a:off x="3439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1" name="Line 2999"/>
              <p:cNvSpPr>
                <a:spLocks noChangeShapeType="1"/>
              </p:cNvSpPr>
              <p:nvPr/>
            </p:nvSpPr>
            <p:spPr bwMode="auto">
              <a:xfrm flipV="1">
                <a:off x="3439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2" name="Line 3000"/>
              <p:cNvSpPr>
                <a:spLocks noChangeShapeType="1"/>
              </p:cNvSpPr>
              <p:nvPr/>
            </p:nvSpPr>
            <p:spPr bwMode="auto">
              <a:xfrm flipV="1">
                <a:off x="3439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3" name="Line 3001"/>
              <p:cNvSpPr>
                <a:spLocks noChangeShapeType="1"/>
              </p:cNvSpPr>
              <p:nvPr/>
            </p:nvSpPr>
            <p:spPr bwMode="auto">
              <a:xfrm flipV="1">
                <a:off x="3439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4" name="Line 3002"/>
              <p:cNvSpPr>
                <a:spLocks noChangeShapeType="1"/>
              </p:cNvSpPr>
              <p:nvPr/>
            </p:nvSpPr>
            <p:spPr bwMode="auto">
              <a:xfrm flipV="1">
                <a:off x="3439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5" name="Line 3003"/>
              <p:cNvSpPr>
                <a:spLocks noChangeShapeType="1"/>
              </p:cNvSpPr>
              <p:nvPr/>
            </p:nvSpPr>
            <p:spPr bwMode="auto">
              <a:xfrm flipV="1">
                <a:off x="3439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6" name="Line 3004"/>
              <p:cNvSpPr>
                <a:spLocks noChangeShapeType="1"/>
              </p:cNvSpPr>
              <p:nvPr/>
            </p:nvSpPr>
            <p:spPr bwMode="auto">
              <a:xfrm flipV="1">
                <a:off x="3439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7" name="Line 3005"/>
              <p:cNvSpPr>
                <a:spLocks noChangeShapeType="1"/>
              </p:cNvSpPr>
              <p:nvPr/>
            </p:nvSpPr>
            <p:spPr bwMode="auto">
              <a:xfrm flipV="1">
                <a:off x="3439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8" name="Line 3006"/>
              <p:cNvSpPr>
                <a:spLocks noChangeShapeType="1"/>
              </p:cNvSpPr>
              <p:nvPr/>
            </p:nvSpPr>
            <p:spPr bwMode="auto">
              <a:xfrm flipV="1">
                <a:off x="3439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9" name="Line 3007"/>
              <p:cNvSpPr>
                <a:spLocks noChangeShapeType="1"/>
              </p:cNvSpPr>
              <p:nvPr/>
            </p:nvSpPr>
            <p:spPr bwMode="auto">
              <a:xfrm flipV="1">
                <a:off x="3439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0" name="Line 3008"/>
              <p:cNvSpPr>
                <a:spLocks noChangeShapeType="1"/>
              </p:cNvSpPr>
              <p:nvPr/>
            </p:nvSpPr>
            <p:spPr bwMode="auto">
              <a:xfrm flipV="1">
                <a:off x="3439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1" name="Line 3009"/>
              <p:cNvSpPr>
                <a:spLocks noChangeShapeType="1"/>
              </p:cNvSpPr>
              <p:nvPr/>
            </p:nvSpPr>
            <p:spPr bwMode="auto">
              <a:xfrm flipV="1">
                <a:off x="3439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2" name="Line 3010"/>
              <p:cNvSpPr>
                <a:spLocks noChangeShapeType="1"/>
              </p:cNvSpPr>
              <p:nvPr/>
            </p:nvSpPr>
            <p:spPr bwMode="auto">
              <a:xfrm flipV="1">
                <a:off x="3439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3" name="Line 3011"/>
              <p:cNvSpPr>
                <a:spLocks noChangeShapeType="1"/>
              </p:cNvSpPr>
              <p:nvPr/>
            </p:nvSpPr>
            <p:spPr bwMode="auto">
              <a:xfrm flipV="1">
                <a:off x="3442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4" name="Line 3012"/>
              <p:cNvSpPr>
                <a:spLocks noChangeShapeType="1"/>
              </p:cNvSpPr>
              <p:nvPr/>
            </p:nvSpPr>
            <p:spPr bwMode="auto">
              <a:xfrm flipV="1">
                <a:off x="3442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5" name="Line 3013"/>
              <p:cNvSpPr>
                <a:spLocks noChangeShapeType="1"/>
              </p:cNvSpPr>
              <p:nvPr/>
            </p:nvSpPr>
            <p:spPr bwMode="auto">
              <a:xfrm flipV="1">
                <a:off x="3442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6" name="Line 3014"/>
              <p:cNvSpPr>
                <a:spLocks noChangeShapeType="1"/>
              </p:cNvSpPr>
              <p:nvPr/>
            </p:nvSpPr>
            <p:spPr bwMode="auto">
              <a:xfrm flipV="1">
                <a:off x="3442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7" name="Line 3015"/>
              <p:cNvSpPr>
                <a:spLocks noChangeShapeType="1"/>
              </p:cNvSpPr>
              <p:nvPr/>
            </p:nvSpPr>
            <p:spPr bwMode="auto">
              <a:xfrm flipV="1">
                <a:off x="3442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8" name="Line 3016"/>
              <p:cNvSpPr>
                <a:spLocks noChangeShapeType="1"/>
              </p:cNvSpPr>
              <p:nvPr/>
            </p:nvSpPr>
            <p:spPr bwMode="auto">
              <a:xfrm flipV="1">
                <a:off x="3442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9" name="Line 3017"/>
              <p:cNvSpPr>
                <a:spLocks noChangeShapeType="1"/>
              </p:cNvSpPr>
              <p:nvPr/>
            </p:nvSpPr>
            <p:spPr bwMode="auto">
              <a:xfrm flipV="1">
                <a:off x="3442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0" name="Line 3018"/>
              <p:cNvSpPr>
                <a:spLocks noChangeShapeType="1"/>
              </p:cNvSpPr>
              <p:nvPr/>
            </p:nvSpPr>
            <p:spPr bwMode="auto">
              <a:xfrm flipV="1">
                <a:off x="344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0" name="Group 3220"/>
            <p:cNvGrpSpPr>
              <a:grpSpLocks/>
            </p:cNvGrpSpPr>
            <p:nvPr/>
          </p:nvGrpSpPr>
          <p:grpSpPr bwMode="auto">
            <a:xfrm>
              <a:off x="3442" y="2674"/>
              <a:ext cx="30" cy="72"/>
              <a:chOff x="3442" y="2674"/>
              <a:chExt cx="30" cy="72"/>
            </a:xfrm>
          </p:grpSpPr>
          <p:sp>
            <p:nvSpPr>
              <p:cNvPr id="8231" name="Line 3020"/>
              <p:cNvSpPr>
                <a:spLocks noChangeShapeType="1"/>
              </p:cNvSpPr>
              <p:nvPr/>
            </p:nvSpPr>
            <p:spPr bwMode="auto">
              <a:xfrm flipV="1">
                <a:off x="344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2" name="Line 3021"/>
              <p:cNvSpPr>
                <a:spLocks noChangeShapeType="1"/>
              </p:cNvSpPr>
              <p:nvPr/>
            </p:nvSpPr>
            <p:spPr bwMode="auto">
              <a:xfrm flipV="1">
                <a:off x="344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3" name="Line 3022"/>
              <p:cNvSpPr>
                <a:spLocks noChangeShapeType="1"/>
              </p:cNvSpPr>
              <p:nvPr/>
            </p:nvSpPr>
            <p:spPr bwMode="auto">
              <a:xfrm flipV="1">
                <a:off x="344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4" name="Line 3023"/>
              <p:cNvSpPr>
                <a:spLocks noChangeShapeType="1"/>
              </p:cNvSpPr>
              <p:nvPr/>
            </p:nvSpPr>
            <p:spPr bwMode="auto">
              <a:xfrm flipV="1">
                <a:off x="344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5" name="Line 3024"/>
              <p:cNvSpPr>
                <a:spLocks noChangeShapeType="1"/>
              </p:cNvSpPr>
              <p:nvPr/>
            </p:nvSpPr>
            <p:spPr bwMode="auto">
              <a:xfrm flipV="1">
                <a:off x="3442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6" name="Line 3025"/>
              <p:cNvSpPr>
                <a:spLocks noChangeShapeType="1"/>
              </p:cNvSpPr>
              <p:nvPr/>
            </p:nvSpPr>
            <p:spPr bwMode="auto">
              <a:xfrm flipV="1">
                <a:off x="3442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7" name="Line 3026"/>
              <p:cNvSpPr>
                <a:spLocks noChangeShapeType="1"/>
              </p:cNvSpPr>
              <p:nvPr/>
            </p:nvSpPr>
            <p:spPr bwMode="auto">
              <a:xfrm flipV="1">
                <a:off x="3442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8" name="Line 3027"/>
              <p:cNvSpPr>
                <a:spLocks noChangeShapeType="1"/>
              </p:cNvSpPr>
              <p:nvPr/>
            </p:nvSpPr>
            <p:spPr bwMode="auto">
              <a:xfrm flipV="1">
                <a:off x="3442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9" name="Line 3028"/>
              <p:cNvSpPr>
                <a:spLocks noChangeShapeType="1"/>
              </p:cNvSpPr>
              <p:nvPr/>
            </p:nvSpPr>
            <p:spPr bwMode="auto">
              <a:xfrm flipV="1">
                <a:off x="3442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0" name="Line 3029"/>
              <p:cNvSpPr>
                <a:spLocks noChangeShapeType="1"/>
              </p:cNvSpPr>
              <p:nvPr/>
            </p:nvSpPr>
            <p:spPr bwMode="auto">
              <a:xfrm flipV="1">
                <a:off x="3442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1" name="Line 3030"/>
              <p:cNvSpPr>
                <a:spLocks noChangeShapeType="1"/>
              </p:cNvSpPr>
              <p:nvPr/>
            </p:nvSpPr>
            <p:spPr bwMode="auto">
              <a:xfrm flipV="1">
                <a:off x="3442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2" name="Line 3031"/>
              <p:cNvSpPr>
                <a:spLocks noChangeShapeType="1"/>
              </p:cNvSpPr>
              <p:nvPr/>
            </p:nvSpPr>
            <p:spPr bwMode="auto">
              <a:xfrm flipV="1">
                <a:off x="3442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3" name="Line 3032"/>
              <p:cNvSpPr>
                <a:spLocks noChangeShapeType="1"/>
              </p:cNvSpPr>
              <p:nvPr/>
            </p:nvSpPr>
            <p:spPr bwMode="auto">
              <a:xfrm flipV="1">
                <a:off x="3442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4" name="Line 3033"/>
              <p:cNvSpPr>
                <a:spLocks noChangeShapeType="1"/>
              </p:cNvSpPr>
              <p:nvPr/>
            </p:nvSpPr>
            <p:spPr bwMode="auto">
              <a:xfrm flipV="1">
                <a:off x="3442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5" name="Line 3034"/>
              <p:cNvSpPr>
                <a:spLocks noChangeShapeType="1"/>
              </p:cNvSpPr>
              <p:nvPr/>
            </p:nvSpPr>
            <p:spPr bwMode="auto">
              <a:xfrm flipV="1">
                <a:off x="3446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6" name="Line 3035"/>
              <p:cNvSpPr>
                <a:spLocks noChangeShapeType="1"/>
              </p:cNvSpPr>
              <p:nvPr/>
            </p:nvSpPr>
            <p:spPr bwMode="auto">
              <a:xfrm flipV="1">
                <a:off x="3446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7" name="Line 3036"/>
              <p:cNvSpPr>
                <a:spLocks noChangeShapeType="1"/>
              </p:cNvSpPr>
              <p:nvPr/>
            </p:nvSpPr>
            <p:spPr bwMode="auto">
              <a:xfrm flipV="1">
                <a:off x="3446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8" name="Line 3037"/>
              <p:cNvSpPr>
                <a:spLocks noChangeShapeType="1"/>
              </p:cNvSpPr>
              <p:nvPr/>
            </p:nvSpPr>
            <p:spPr bwMode="auto">
              <a:xfrm flipV="1">
                <a:off x="3446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9" name="Line 3038"/>
              <p:cNvSpPr>
                <a:spLocks noChangeShapeType="1"/>
              </p:cNvSpPr>
              <p:nvPr/>
            </p:nvSpPr>
            <p:spPr bwMode="auto">
              <a:xfrm flipV="1">
                <a:off x="3446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0" name="Line 3039"/>
              <p:cNvSpPr>
                <a:spLocks noChangeShapeType="1"/>
              </p:cNvSpPr>
              <p:nvPr/>
            </p:nvSpPr>
            <p:spPr bwMode="auto">
              <a:xfrm flipV="1">
                <a:off x="3446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1" name="Line 3040"/>
              <p:cNvSpPr>
                <a:spLocks noChangeShapeType="1"/>
              </p:cNvSpPr>
              <p:nvPr/>
            </p:nvSpPr>
            <p:spPr bwMode="auto">
              <a:xfrm flipV="1">
                <a:off x="3446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2" name="Line 3041"/>
              <p:cNvSpPr>
                <a:spLocks noChangeShapeType="1"/>
              </p:cNvSpPr>
              <p:nvPr/>
            </p:nvSpPr>
            <p:spPr bwMode="auto">
              <a:xfrm flipV="1">
                <a:off x="3446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3" name="Line 3042"/>
              <p:cNvSpPr>
                <a:spLocks noChangeShapeType="1"/>
              </p:cNvSpPr>
              <p:nvPr/>
            </p:nvSpPr>
            <p:spPr bwMode="auto">
              <a:xfrm flipV="1">
                <a:off x="3446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4" name="Line 3043"/>
              <p:cNvSpPr>
                <a:spLocks noChangeShapeType="1"/>
              </p:cNvSpPr>
              <p:nvPr/>
            </p:nvSpPr>
            <p:spPr bwMode="auto">
              <a:xfrm flipV="1">
                <a:off x="3446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5" name="Line 3044"/>
              <p:cNvSpPr>
                <a:spLocks noChangeShapeType="1"/>
              </p:cNvSpPr>
              <p:nvPr/>
            </p:nvSpPr>
            <p:spPr bwMode="auto">
              <a:xfrm flipV="1">
                <a:off x="3446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6" name="Line 3045"/>
              <p:cNvSpPr>
                <a:spLocks noChangeShapeType="1"/>
              </p:cNvSpPr>
              <p:nvPr/>
            </p:nvSpPr>
            <p:spPr bwMode="auto">
              <a:xfrm flipV="1">
                <a:off x="3446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7" name="Line 3046"/>
              <p:cNvSpPr>
                <a:spLocks noChangeShapeType="1"/>
              </p:cNvSpPr>
              <p:nvPr/>
            </p:nvSpPr>
            <p:spPr bwMode="auto">
              <a:xfrm flipV="1">
                <a:off x="3446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8" name="Line 3047"/>
              <p:cNvSpPr>
                <a:spLocks noChangeShapeType="1"/>
              </p:cNvSpPr>
              <p:nvPr/>
            </p:nvSpPr>
            <p:spPr bwMode="auto">
              <a:xfrm flipV="1">
                <a:off x="3446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9" name="Line 3048"/>
              <p:cNvSpPr>
                <a:spLocks noChangeShapeType="1"/>
              </p:cNvSpPr>
              <p:nvPr/>
            </p:nvSpPr>
            <p:spPr bwMode="auto">
              <a:xfrm flipV="1">
                <a:off x="3446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0" name="Line 3049"/>
              <p:cNvSpPr>
                <a:spLocks noChangeShapeType="1"/>
              </p:cNvSpPr>
              <p:nvPr/>
            </p:nvSpPr>
            <p:spPr bwMode="auto">
              <a:xfrm flipV="1">
                <a:off x="3446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1" name="Line 3050"/>
              <p:cNvSpPr>
                <a:spLocks noChangeShapeType="1"/>
              </p:cNvSpPr>
              <p:nvPr/>
            </p:nvSpPr>
            <p:spPr bwMode="auto">
              <a:xfrm flipV="1">
                <a:off x="3446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2" name="Line 3051"/>
              <p:cNvSpPr>
                <a:spLocks noChangeShapeType="1"/>
              </p:cNvSpPr>
              <p:nvPr/>
            </p:nvSpPr>
            <p:spPr bwMode="auto">
              <a:xfrm flipV="1">
                <a:off x="3446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3" name="Line 3052"/>
              <p:cNvSpPr>
                <a:spLocks noChangeShapeType="1"/>
              </p:cNvSpPr>
              <p:nvPr/>
            </p:nvSpPr>
            <p:spPr bwMode="auto">
              <a:xfrm flipV="1">
                <a:off x="3446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4" name="Line 3053"/>
              <p:cNvSpPr>
                <a:spLocks noChangeShapeType="1"/>
              </p:cNvSpPr>
              <p:nvPr/>
            </p:nvSpPr>
            <p:spPr bwMode="auto">
              <a:xfrm flipV="1">
                <a:off x="3446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5" name="Line 3054"/>
              <p:cNvSpPr>
                <a:spLocks noChangeShapeType="1"/>
              </p:cNvSpPr>
              <p:nvPr/>
            </p:nvSpPr>
            <p:spPr bwMode="auto">
              <a:xfrm flipV="1">
                <a:off x="3446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6" name="Line 3055"/>
              <p:cNvSpPr>
                <a:spLocks noChangeShapeType="1"/>
              </p:cNvSpPr>
              <p:nvPr/>
            </p:nvSpPr>
            <p:spPr bwMode="auto">
              <a:xfrm flipV="1">
                <a:off x="3446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7" name="Line 3056"/>
              <p:cNvSpPr>
                <a:spLocks noChangeShapeType="1"/>
              </p:cNvSpPr>
              <p:nvPr/>
            </p:nvSpPr>
            <p:spPr bwMode="auto">
              <a:xfrm flipV="1">
                <a:off x="3449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8" name="Line 3057"/>
              <p:cNvSpPr>
                <a:spLocks noChangeShapeType="1"/>
              </p:cNvSpPr>
              <p:nvPr/>
            </p:nvSpPr>
            <p:spPr bwMode="auto">
              <a:xfrm flipV="1">
                <a:off x="3449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9" name="Line 3058"/>
              <p:cNvSpPr>
                <a:spLocks noChangeShapeType="1"/>
              </p:cNvSpPr>
              <p:nvPr/>
            </p:nvSpPr>
            <p:spPr bwMode="auto">
              <a:xfrm flipV="1">
                <a:off x="3449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0" name="Line 3059"/>
              <p:cNvSpPr>
                <a:spLocks noChangeShapeType="1"/>
              </p:cNvSpPr>
              <p:nvPr/>
            </p:nvSpPr>
            <p:spPr bwMode="auto">
              <a:xfrm flipV="1">
                <a:off x="3449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1" name="Line 3060"/>
              <p:cNvSpPr>
                <a:spLocks noChangeShapeType="1"/>
              </p:cNvSpPr>
              <p:nvPr/>
            </p:nvSpPr>
            <p:spPr bwMode="auto">
              <a:xfrm flipV="1">
                <a:off x="3449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2" name="Line 3061"/>
              <p:cNvSpPr>
                <a:spLocks noChangeShapeType="1"/>
              </p:cNvSpPr>
              <p:nvPr/>
            </p:nvSpPr>
            <p:spPr bwMode="auto">
              <a:xfrm flipV="1">
                <a:off x="3449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3" name="Line 3062"/>
              <p:cNvSpPr>
                <a:spLocks noChangeShapeType="1"/>
              </p:cNvSpPr>
              <p:nvPr/>
            </p:nvSpPr>
            <p:spPr bwMode="auto">
              <a:xfrm flipV="1">
                <a:off x="3449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4" name="Line 3063"/>
              <p:cNvSpPr>
                <a:spLocks noChangeShapeType="1"/>
              </p:cNvSpPr>
              <p:nvPr/>
            </p:nvSpPr>
            <p:spPr bwMode="auto">
              <a:xfrm flipV="1">
                <a:off x="3449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5" name="Line 3064"/>
              <p:cNvSpPr>
                <a:spLocks noChangeShapeType="1"/>
              </p:cNvSpPr>
              <p:nvPr/>
            </p:nvSpPr>
            <p:spPr bwMode="auto">
              <a:xfrm flipV="1">
                <a:off x="3449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6" name="Line 3065"/>
              <p:cNvSpPr>
                <a:spLocks noChangeShapeType="1"/>
              </p:cNvSpPr>
              <p:nvPr/>
            </p:nvSpPr>
            <p:spPr bwMode="auto">
              <a:xfrm flipV="1">
                <a:off x="3449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7" name="Line 3066"/>
              <p:cNvSpPr>
                <a:spLocks noChangeShapeType="1"/>
              </p:cNvSpPr>
              <p:nvPr/>
            </p:nvSpPr>
            <p:spPr bwMode="auto">
              <a:xfrm flipV="1">
                <a:off x="3449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8" name="Line 3067"/>
              <p:cNvSpPr>
                <a:spLocks noChangeShapeType="1"/>
              </p:cNvSpPr>
              <p:nvPr/>
            </p:nvSpPr>
            <p:spPr bwMode="auto">
              <a:xfrm flipV="1">
                <a:off x="3449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9" name="Line 3068"/>
              <p:cNvSpPr>
                <a:spLocks noChangeShapeType="1"/>
              </p:cNvSpPr>
              <p:nvPr/>
            </p:nvSpPr>
            <p:spPr bwMode="auto">
              <a:xfrm flipV="1">
                <a:off x="3449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0" name="Line 3069"/>
              <p:cNvSpPr>
                <a:spLocks noChangeShapeType="1"/>
              </p:cNvSpPr>
              <p:nvPr/>
            </p:nvSpPr>
            <p:spPr bwMode="auto">
              <a:xfrm flipV="1">
                <a:off x="3449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1" name="Line 3070"/>
              <p:cNvSpPr>
                <a:spLocks noChangeShapeType="1"/>
              </p:cNvSpPr>
              <p:nvPr/>
            </p:nvSpPr>
            <p:spPr bwMode="auto">
              <a:xfrm flipV="1">
                <a:off x="3449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2" name="Line 3071"/>
              <p:cNvSpPr>
                <a:spLocks noChangeShapeType="1"/>
              </p:cNvSpPr>
              <p:nvPr/>
            </p:nvSpPr>
            <p:spPr bwMode="auto">
              <a:xfrm flipV="1">
                <a:off x="3449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3" name="Line 3072"/>
              <p:cNvSpPr>
                <a:spLocks noChangeShapeType="1"/>
              </p:cNvSpPr>
              <p:nvPr/>
            </p:nvSpPr>
            <p:spPr bwMode="auto">
              <a:xfrm flipV="1">
                <a:off x="3449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4" name="Line 3073"/>
              <p:cNvSpPr>
                <a:spLocks noChangeShapeType="1"/>
              </p:cNvSpPr>
              <p:nvPr/>
            </p:nvSpPr>
            <p:spPr bwMode="auto">
              <a:xfrm flipV="1">
                <a:off x="3449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5" name="Line 3074"/>
              <p:cNvSpPr>
                <a:spLocks noChangeShapeType="1"/>
              </p:cNvSpPr>
              <p:nvPr/>
            </p:nvSpPr>
            <p:spPr bwMode="auto">
              <a:xfrm flipV="1">
                <a:off x="3449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6" name="Line 3075"/>
              <p:cNvSpPr>
                <a:spLocks noChangeShapeType="1"/>
              </p:cNvSpPr>
              <p:nvPr/>
            </p:nvSpPr>
            <p:spPr bwMode="auto">
              <a:xfrm flipV="1">
                <a:off x="3449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7" name="Line 3076"/>
              <p:cNvSpPr>
                <a:spLocks noChangeShapeType="1"/>
              </p:cNvSpPr>
              <p:nvPr/>
            </p:nvSpPr>
            <p:spPr bwMode="auto">
              <a:xfrm flipV="1">
                <a:off x="3449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8" name="Line 3077"/>
              <p:cNvSpPr>
                <a:spLocks noChangeShapeType="1"/>
              </p:cNvSpPr>
              <p:nvPr/>
            </p:nvSpPr>
            <p:spPr bwMode="auto">
              <a:xfrm flipV="1">
                <a:off x="3449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9" name="Line 3078"/>
              <p:cNvSpPr>
                <a:spLocks noChangeShapeType="1"/>
              </p:cNvSpPr>
              <p:nvPr/>
            </p:nvSpPr>
            <p:spPr bwMode="auto">
              <a:xfrm flipV="1">
                <a:off x="3452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0" name="Line 3079"/>
              <p:cNvSpPr>
                <a:spLocks noChangeShapeType="1"/>
              </p:cNvSpPr>
              <p:nvPr/>
            </p:nvSpPr>
            <p:spPr bwMode="auto">
              <a:xfrm flipV="1">
                <a:off x="3452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1" name="Line 3080"/>
              <p:cNvSpPr>
                <a:spLocks noChangeShapeType="1"/>
              </p:cNvSpPr>
              <p:nvPr/>
            </p:nvSpPr>
            <p:spPr bwMode="auto">
              <a:xfrm flipV="1">
                <a:off x="3452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2" name="Line 3081"/>
              <p:cNvSpPr>
                <a:spLocks noChangeShapeType="1"/>
              </p:cNvSpPr>
              <p:nvPr/>
            </p:nvSpPr>
            <p:spPr bwMode="auto">
              <a:xfrm flipV="1">
                <a:off x="3452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3" name="Line 3082"/>
              <p:cNvSpPr>
                <a:spLocks noChangeShapeType="1"/>
              </p:cNvSpPr>
              <p:nvPr/>
            </p:nvSpPr>
            <p:spPr bwMode="auto">
              <a:xfrm flipV="1">
                <a:off x="3452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4" name="Line 3083"/>
              <p:cNvSpPr>
                <a:spLocks noChangeShapeType="1"/>
              </p:cNvSpPr>
              <p:nvPr/>
            </p:nvSpPr>
            <p:spPr bwMode="auto">
              <a:xfrm flipV="1">
                <a:off x="3452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5" name="Line 3084"/>
              <p:cNvSpPr>
                <a:spLocks noChangeShapeType="1"/>
              </p:cNvSpPr>
              <p:nvPr/>
            </p:nvSpPr>
            <p:spPr bwMode="auto">
              <a:xfrm flipV="1">
                <a:off x="3452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6" name="Line 3085"/>
              <p:cNvSpPr>
                <a:spLocks noChangeShapeType="1"/>
              </p:cNvSpPr>
              <p:nvPr/>
            </p:nvSpPr>
            <p:spPr bwMode="auto">
              <a:xfrm flipV="1">
                <a:off x="345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7" name="Line 3086"/>
              <p:cNvSpPr>
                <a:spLocks noChangeShapeType="1"/>
              </p:cNvSpPr>
              <p:nvPr/>
            </p:nvSpPr>
            <p:spPr bwMode="auto">
              <a:xfrm flipV="1">
                <a:off x="345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8" name="Line 3087"/>
              <p:cNvSpPr>
                <a:spLocks noChangeShapeType="1"/>
              </p:cNvSpPr>
              <p:nvPr/>
            </p:nvSpPr>
            <p:spPr bwMode="auto">
              <a:xfrm flipV="1">
                <a:off x="345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9" name="Line 3088"/>
              <p:cNvSpPr>
                <a:spLocks noChangeShapeType="1"/>
              </p:cNvSpPr>
              <p:nvPr/>
            </p:nvSpPr>
            <p:spPr bwMode="auto">
              <a:xfrm flipV="1">
                <a:off x="345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0" name="Line 3089"/>
              <p:cNvSpPr>
                <a:spLocks noChangeShapeType="1"/>
              </p:cNvSpPr>
              <p:nvPr/>
            </p:nvSpPr>
            <p:spPr bwMode="auto">
              <a:xfrm flipV="1">
                <a:off x="345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1" name="Line 3090"/>
              <p:cNvSpPr>
                <a:spLocks noChangeShapeType="1"/>
              </p:cNvSpPr>
              <p:nvPr/>
            </p:nvSpPr>
            <p:spPr bwMode="auto">
              <a:xfrm flipV="1">
                <a:off x="3452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2" name="Line 3091"/>
              <p:cNvSpPr>
                <a:spLocks noChangeShapeType="1"/>
              </p:cNvSpPr>
              <p:nvPr/>
            </p:nvSpPr>
            <p:spPr bwMode="auto">
              <a:xfrm flipV="1">
                <a:off x="3452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3" name="Line 3092"/>
              <p:cNvSpPr>
                <a:spLocks noChangeShapeType="1"/>
              </p:cNvSpPr>
              <p:nvPr/>
            </p:nvSpPr>
            <p:spPr bwMode="auto">
              <a:xfrm flipV="1">
                <a:off x="3452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4" name="Line 3093"/>
              <p:cNvSpPr>
                <a:spLocks noChangeShapeType="1"/>
              </p:cNvSpPr>
              <p:nvPr/>
            </p:nvSpPr>
            <p:spPr bwMode="auto">
              <a:xfrm flipV="1">
                <a:off x="3452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5" name="Line 3094"/>
              <p:cNvSpPr>
                <a:spLocks noChangeShapeType="1"/>
              </p:cNvSpPr>
              <p:nvPr/>
            </p:nvSpPr>
            <p:spPr bwMode="auto">
              <a:xfrm flipV="1">
                <a:off x="3452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6" name="Line 3095"/>
              <p:cNvSpPr>
                <a:spLocks noChangeShapeType="1"/>
              </p:cNvSpPr>
              <p:nvPr/>
            </p:nvSpPr>
            <p:spPr bwMode="auto">
              <a:xfrm flipV="1">
                <a:off x="3452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7" name="Line 3096"/>
              <p:cNvSpPr>
                <a:spLocks noChangeShapeType="1"/>
              </p:cNvSpPr>
              <p:nvPr/>
            </p:nvSpPr>
            <p:spPr bwMode="auto">
              <a:xfrm flipV="1">
                <a:off x="3452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8" name="Line 3097"/>
              <p:cNvSpPr>
                <a:spLocks noChangeShapeType="1"/>
              </p:cNvSpPr>
              <p:nvPr/>
            </p:nvSpPr>
            <p:spPr bwMode="auto">
              <a:xfrm flipV="1">
                <a:off x="3452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9" name="Line 3098"/>
              <p:cNvSpPr>
                <a:spLocks noChangeShapeType="1"/>
              </p:cNvSpPr>
              <p:nvPr/>
            </p:nvSpPr>
            <p:spPr bwMode="auto">
              <a:xfrm flipV="1">
                <a:off x="3452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0" name="Line 3099"/>
              <p:cNvSpPr>
                <a:spLocks noChangeShapeType="1"/>
              </p:cNvSpPr>
              <p:nvPr/>
            </p:nvSpPr>
            <p:spPr bwMode="auto">
              <a:xfrm flipV="1">
                <a:off x="3452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1" name="Line 3100"/>
              <p:cNvSpPr>
                <a:spLocks noChangeShapeType="1"/>
              </p:cNvSpPr>
              <p:nvPr/>
            </p:nvSpPr>
            <p:spPr bwMode="auto">
              <a:xfrm flipV="1">
                <a:off x="3455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2" name="Line 3101"/>
              <p:cNvSpPr>
                <a:spLocks noChangeShapeType="1"/>
              </p:cNvSpPr>
              <p:nvPr/>
            </p:nvSpPr>
            <p:spPr bwMode="auto">
              <a:xfrm flipV="1">
                <a:off x="3455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3" name="Line 3102"/>
              <p:cNvSpPr>
                <a:spLocks noChangeShapeType="1"/>
              </p:cNvSpPr>
              <p:nvPr/>
            </p:nvSpPr>
            <p:spPr bwMode="auto">
              <a:xfrm flipV="1">
                <a:off x="3455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4" name="Line 3103"/>
              <p:cNvSpPr>
                <a:spLocks noChangeShapeType="1"/>
              </p:cNvSpPr>
              <p:nvPr/>
            </p:nvSpPr>
            <p:spPr bwMode="auto">
              <a:xfrm flipV="1">
                <a:off x="3455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5" name="Line 3104"/>
              <p:cNvSpPr>
                <a:spLocks noChangeShapeType="1"/>
              </p:cNvSpPr>
              <p:nvPr/>
            </p:nvSpPr>
            <p:spPr bwMode="auto">
              <a:xfrm flipV="1">
                <a:off x="3455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6" name="Line 3105"/>
              <p:cNvSpPr>
                <a:spLocks noChangeShapeType="1"/>
              </p:cNvSpPr>
              <p:nvPr/>
            </p:nvSpPr>
            <p:spPr bwMode="auto">
              <a:xfrm flipV="1">
                <a:off x="345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7" name="Line 3106"/>
              <p:cNvSpPr>
                <a:spLocks noChangeShapeType="1"/>
              </p:cNvSpPr>
              <p:nvPr/>
            </p:nvSpPr>
            <p:spPr bwMode="auto">
              <a:xfrm flipV="1">
                <a:off x="345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8" name="Line 3107"/>
              <p:cNvSpPr>
                <a:spLocks noChangeShapeType="1"/>
              </p:cNvSpPr>
              <p:nvPr/>
            </p:nvSpPr>
            <p:spPr bwMode="auto">
              <a:xfrm flipV="1">
                <a:off x="345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9" name="Line 3108"/>
              <p:cNvSpPr>
                <a:spLocks noChangeShapeType="1"/>
              </p:cNvSpPr>
              <p:nvPr/>
            </p:nvSpPr>
            <p:spPr bwMode="auto">
              <a:xfrm flipV="1">
                <a:off x="345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0" name="Line 3109"/>
              <p:cNvSpPr>
                <a:spLocks noChangeShapeType="1"/>
              </p:cNvSpPr>
              <p:nvPr/>
            </p:nvSpPr>
            <p:spPr bwMode="auto">
              <a:xfrm flipV="1">
                <a:off x="345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1" name="Line 3110"/>
              <p:cNvSpPr>
                <a:spLocks noChangeShapeType="1"/>
              </p:cNvSpPr>
              <p:nvPr/>
            </p:nvSpPr>
            <p:spPr bwMode="auto">
              <a:xfrm flipV="1">
                <a:off x="345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2" name="Line 3111"/>
              <p:cNvSpPr>
                <a:spLocks noChangeShapeType="1"/>
              </p:cNvSpPr>
              <p:nvPr/>
            </p:nvSpPr>
            <p:spPr bwMode="auto">
              <a:xfrm flipV="1">
                <a:off x="345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3" name="Line 3112"/>
              <p:cNvSpPr>
                <a:spLocks noChangeShapeType="1"/>
              </p:cNvSpPr>
              <p:nvPr/>
            </p:nvSpPr>
            <p:spPr bwMode="auto">
              <a:xfrm flipV="1">
                <a:off x="3455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4" name="Line 3113"/>
              <p:cNvSpPr>
                <a:spLocks noChangeShapeType="1"/>
              </p:cNvSpPr>
              <p:nvPr/>
            </p:nvSpPr>
            <p:spPr bwMode="auto">
              <a:xfrm flipV="1">
                <a:off x="3455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5" name="Line 3114"/>
              <p:cNvSpPr>
                <a:spLocks noChangeShapeType="1"/>
              </p:cNvSpPr>
              <p:nvPr/>
            </p:nvSpPr>
            <p:spPr bwMode="auto">
              <a:xfrm flipV="1">
                <a:off x="3455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6" name="Line 3115"/>
              <p:cNvSpPr>
                <a:spLocks noChangeShapeType="1"/>
              </p:cNvSpPr>
              <p:nvPr/>
            </p:nvSpPr>
            <p:spPr bwMode="auto">
              <a:xfrm flipV="1">
                <a:off x="3455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7" name="Line 3116"/>
              <p:cNvSpPr>
                <a:spLocks noChangeShapeType="1"/>
              </p:cNvSpPr>
              <p:nvPr/>
            </p:nvSpPr>
            <p:spPr bwMode="auto">
              <a:xfrm flipV="1">
                <a:off x="3455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8" name="Line 3117"/>
              <p:cNvSpPr>
                <a:spLocks noChangeShapeType="1"/>
              </p:cNvSpPr>
              <p:nvPr/>
            </p:nvSpPr>
            <p:spPr bwMode="auto">
              <a:xfrm flipV="1">
                <a:off x="3455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9" name="Line 3118"/>
              <p:cNvSpPr>
                <a:spLocks noChangeShapeType="1"/>
              </p:cNvSpPr>
              <p:nvPr/>
            </p:nvSpPr>
            <p:spPr bwMode="auto">
              <a:xfrm flipV="1">
                <a:off x="3455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0" name="Line 3119"/>
              <p:cNvSpPr>
                <a:spLocks noChangeShapeType="1"/>
              </p:cNvSpPr>
              <p:nvPr/>
            </p:nvSpPr>
            <p:spPr bwMode="auto">
              <a:xfrm flipV="1">
                <a:off x="3455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1" name="Line 3120"/>
              <p:cNvSpPr>
                <a:spLocks noChangeShapeType="1"/>
              </p:cNvSpPr>
              <p:nvPr/>
            </p:nvSpPr>
            <p:spPr bwMode="auto">
              <a:xfrm flipV="1">
                <a:off x="3455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2" name="Line 3121"/>
              <p:cNvSpPr>
                <a:spLocks noChangeShapeType="1"/>
              </p:cNvSpPr>
              <p:nvPr/>
            </p:nvSpPr>
            <p:spPr bwMode="auto">
              <a:xfrm flipV="1">
                <a:off x="3455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3" name="Line 3122"/>
              <p:cNvSpPr>
                <a:spLocks noChangeShapeType="1"/>
              </p:cNvSpPr>
              <p:nvPr/>
            </p:nvSpPr>
            <p:spPr bwMode="auto">
              <a:xfrm flipV="1">
                <a:off x="3459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4" name="Line 3123"/>
              <p:cNvSpPr>
                <a:spLocks noChangeShapeType="1"/>
              </p:cNvSpPr>
              <p:nvPr/>
            </p:nvSpPr>
            <p:spPr bwMode="auto">
              <a:xfrm flipV="1">
                <a:off x="3459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5" name="Line 3124"/>
              <p:cNvSpPr>
                <a:spLocks noChangeShapeType="1"/>
              </p:cNvSpPr>
              <p:nvPr/>
            </p:nvSpPr>
            <p:spPr bwMode="auto">
              <a:xfrm flipV="1">
                <a:off x="3459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6" name="Line 3125"/>
              <p:cNvSpPr>
                <a:spLocks noChangeShapeType="1"/>
              </p:cNvSpPr>
              <p:nvPr/>
            </p:nvSpPr>
            <p:spPr bwMode="auto">
              <a:xfrm flipV="1">
                <a:off x="3459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7" name="Line 3126"/>
              <p:cNvSpPr>
                <a:spLocks noChangeShapeType="1"/>
              </p:cNvSpPr>
              <p:nvPr/>
            </p:nvSpPr>
            <p:spPr bwMode="auto">
              <a:xfrm flipV="1">
                <a:off x="3459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8" name="Line 3127"/>
              <p:cNvSpPr>
                <a:spLocks noChangeShapeType="1"/>
              </p:cNvSpPr>
              <p:nvPr/>
            </p:nvSpPr>
            <p:spPr bwMode="auto">
              <a:xfrm flipV="1">
                <a:off x="3459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9" name="Line 3128"/>
              <p:cNvSpPr>
                <a:spLocks noChangeShapeType="1"/>
              </p:cNvSpPr>
              <p:nvPr/>
            </p:nvSpPr>
            <p:spPr bwMode="auto">
              <a:xfrm flipV="1">
                <a:off x="3459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0" name="Line 3129"/>
              <p:cNvSpPr>
                <a:spLocks noChangeShapeType="1"/>
              </p:cNvSpPr>
              <p:nvPr/>
            </p:nvSpPr>
            <p:spPr bwMode="auto">
              <a:xfrm flipV="1">
                <a:off x="3459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1" name="Line 3130"/>
              <p:cNvSpPr>
                <a:spLocks noChangeShapeType="1"/>
              </p:cNvSpPr>
              <p:nvPr/>
            </p:nvSpPr>
            <p:spPr bwMode="auto">
              <a:xfrm flipV="1">
                <a:off x="3459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2" name="Line 3131"/>
              <p:cNvSpPr>
                <a:spLocks noChangeShapeType="1"/>
              </p:cNvSpPr>
              <p:nvPr/>
            </p:nvSpPr>
            <p:spPr bwMode="auto">
              <a:xfrm flipV="1">
                <a:off x="3459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3" name="Line 3132"/>
              <p:cNvSpPr>
                <a:spLocks noChangeShapeType="1"/>
              </p:cNvSpPr>
              <p:nvPr/>
            </p:nvSpPr>
            <p:spPr bwMode="auto">
              <a:xfrm flipV="1">
                <a:off x="3459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4" name="Line 3133"/>
              <p:cNvSpPr>
                <a:spLocks noChangeShapeType="1"/>
              </p:cNvSpPr>
              <p:nvPr/>
            </p:nvSpPr>
            <p:spPr bwMode="auto">
              <a:xfrm flipV="1">
                <a:off x="3459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5" name="Line 3134"/>
              <p:cNvSpPr>
                <a:spLocks noChangeShapeType="1"/>
              </p:cNvSpPr>
              <p:nvPr/>
            </p:nvSpPr>
            <p:spPr bwMode="auto">
              <a:xfrm flipV="1">
                <a:off x="3459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6" name="Line 3135"/>
              <p:cNvSpPr>
                <a:spLocks noChangeShapeType="1"/>
              </p:cNvSpPr>
              <p:nvPr/>
            </p:nvSpPr>
            <p:spPr bwMode="auto">
              <a:xfrm flipV="1">
                <a:off x="3459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7" name="Line 3136"/>
              <p:cNvSpPr>
                <a:spLocks noChangeShapeType="1"/>
              </p:cNvSpPr>
              <p:nvPr/>
            </p:nvSpPr>
            <p:spPr bwMode="auto">
              <a:xfrm flipV="1">
                <a:off x="3459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8" name="Line 3137"/>
              <p:cNvSpPr>
                <a:spLocks noChangeShapeType="1"/>
              </p:cNvSpPr>
              <p:nvPr/>
            </p:nvSpPr>
            <p:spPr bwMode="auto">
              <a:xfrm flipV="1">
                <a:off x="3459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9" name="Line 3138"/>
              <p:cNvSpPr>
                <a:spLocks noChangeShapeType="1"/>
              </p:cNvSpPr>
              <p:nvPr/>
            </p:nvSpPr>
            <p:spPr bwMode="auto">
              <a:xfrm flipV="1">
                <a:off x="3459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0" name="Line 3139"/>
              <p:cNvSpPr>
                <a:spLocks noChangeShapeType="1"/>
              </p:cNvSpPr>
              <p:nvPr/>
            </p:nvSpPr>
            <p:spPr bwMode="auto">
              <a:xfrm flipV="1">
                <a:off x="3459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1" name="Line 3140"/>
              <p:cNvSpPr>
                <a:spLocks noChangeShapeType="1"/>
              </p:cNvSpPr>
              <p:nvPr/>
            </p:nvSpPr>
            <p:spPr bwMode="auto">
              <a:xfrm flipV="1">
                <a:off x="3459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2" name="Line 3141"/>
              <p:cNvSpPr>
                <a:spLocks noChangeShapeType="1"/>
              </p:cNvSpPr>
              <p:nvPr/>
            </p:nvSpPr>
            <p:spPr bwMode="auto">
              <a:xfrm flipV="1">
                <a:off x="3459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3" name="Line 3142"/>
              <p:cNvSpPr>
                <a:spLocks noChangeShapeType="1"/>
              </p:cNvSpPr>
              <p:nvPr/>
            </p:nvSpPr>
            <p:spPr bwMode="auto">
              <a:xfrm flipV="1">
                <a:off x="3459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4" name="Line 3143"/>
              <p:cNvSpPr>
                <a:spLocks noChangeShapeType="1"/>
              </p:cNvSpPr>
              <p:nvPr/>
            </p:nvSpPr>
            <p:spPr bwMode="auto">
              <a:xfrm flipV="1">
                <a:off x="3459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5" name="Line 3144"/>
              <p:cNvSpPr>
                <a:spLocks noChangeShapeType="1"/>
              </p:cNvSpPr>
              <p:nvPr/>
            </p:nvSpPr>
            <p:spPr bwMode="auto">
              <a:xfrm flipV="1">
                <a:off x="3462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6" name="Line 3145"/>
              <p:cNvSpPr>
                <a:spLocks noChangeShapeType="1"/>
              </p:cNvSpPr>
              <p:nvPr/>
            </p:nvSpPr>
            <p:spPr bwMode="auto">
              <a:xfrm flipV="1">
                <a:off x="3462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7" name="Line 3146"/>
              <p:cNvSpPr>
                <a:spLocks noChangeShapeType="1"/>
              </p:cNvSpPr>
              <p:nvPr/>
            </p:nvSpPr>
            <p:spPr bwMode="auto">
              <a:xfrm flipV="1">
                <a:off x="3462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8" name="Line 3147"/>
              <p:cNvSpPr>
                <a:spLocks noChangeShapeType="1"/>
              </p:cNvSpPr>
              <p:nvPr/>
            </p:nvSpPr>
            <p:spPr bwMode="auto">
              <a:xfrm flipV="1">
                <a:off x="3462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9" name="Line 3148"/>
              <p:cNvSpPr>
                <a:spLocks noChangeShapeType="1"/>
              </p:cNvSpPr>
              <p:nvPr/>
            </p:nvSpPr>
            <p:spPr bwMode="auto">
              <a:xfrm flipV="1">
                <a:off x="3462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0" name="Line 3149"/>
              <p:cNvSpPr>
                <a:spLocks noChangeShapeType="1"/>
              </p:cNvSpPr>
              <p:nvPr/>
            </p:nvSpPr>
            <p:spPr bwMode="auto">
              <a:xfrm flipV="1">
                <a:off x="3462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1" name="Line 3150"/>
              <p:cNvSpPr>
                <a:spLocks noChangeShapeType="1"/>
              </p:cNvSpPr>
              <p:nvPr/>
            </p:nvSpPr>
            <p:spPr bwMode="auto">
              <a:xfrm flipV="1">
                <a:off x="3462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2" name="Line 3151"/>
              <p:cNvSpPr>
                <a:spLocks noChangeShapeType="1"/>
              </p:cNvSpPr>
              <p:nvPr/>
            </p:nvSpPr>
            <p:spPr bwMode="auto">
              <a:xfrm flipV="1">
                <a:off x="346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3" name="Line 3152"/>
              <p:cNvSpPr>
                <a:spLocks noChangeShapeType="1"/>
              </p:cNvSpPr>
              <p:nvPr/>
            </p:nvSpPr>
            <p:spPr bwMode="auto">
              <a:xfrm flipV="1">
                <a:off x="346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4" name="Line 3153"/>
              <p:cNvSpPr>
                <a:spLocks noChangeShapeType="1"/>
              </p:cNvSpPr>
              <p:nvPr/>
            </p:nvSpPr>
            <p:spPr bwMode="auto">
              <a:xfrm flipV="1">
                <a:off x="346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5" name="Line 3154"/>
              <p:cNvSpPr>
                <a:spLocks noChangeShapeType="1"/>
              </p:cNvSpPr>
              <p:nvPr/>
            </p:nvSpPr>
            <p:spPr bwMode="auto">
              <a:xfrm flipV="1">
                <a:off x="346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6" name="Line 3155"/>
              <p:cNvSpPr>
                <a:spLocks noChangeShapeType="1"/>
              </p:cNvSpPr>
              <p:nvPr/>
            </p:nvSpPr>
            <p:spPr bwMode="auto">
              <a:xfrm flipV="1">
                <a:off x="346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7" name="Line 3156"/>
              <p:cNvSpPr>
                <a:spLocks noChangeShapeType="1"/>
              </p:cNvSpPr>
              <p:nvPr/>
            </p:nvSpPr>
            <p:spPr bwMode="auto">
              <a:xfrm flipV="1">
                <a:off x="3462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8" name="Line 3157"/>
              <p:cNvSpPr>
                <a:spLocks noChangeShapeType="1"/>
              </p:cNvSpPr>
              <p:nvPr/>
            </p:nvSpPr>
            <p:spPr bwMode="auto">
              <a:xfrm flipV="1">
                <a:off x="3462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9" name="Line 3158"/>
              <p:cNvSpPr>
                <a:spLocks noChangeShapeType="1"/>
              </p:cNvSpPr>
              <p:nvPr/>
            </p:nvSpPr>
            <p:spPr bwMode="auto">
              <a:xfrm flipV="1">
                <a:off x="3462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0" name="Line 3159"/>
              <p:cNvSpPr>
                <a:spLocks noChangeShapeType="1"/>
              </p:cNvSpPr>
              <p:nvPr/>
            </p:nvSpPr>
            <p:spPr bwMode="auto">
              <a:xfrm flipV="1">
                <a:off x="3462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1" name="Line 3160"/>
              <p:cNvSpPr>
                <a:spLocks noChangeShapeType="1"/>
              </p:cNvSpPr>
              <p:nvPr/>
            </p:nvSpPr>
            <p:spPr bwMode="auto">
              <a:xfrm flipV="1">
                <a:off x="3462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2" name="Line 3161"/>
              <p:cNvSpPr>
                <a:spLocks noChangeShapeType="1"/>
              </p:cNvSpPr>
              <p:nvPr/>
            </p:nvSpPr>
            <p:spPr bwMode="auto">
              <a:xfrm flipV="1">
                <a:off x="3462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3" name="Line 3162"/>
              <p:cNvSpPr>
                <a:spLocks noChangeShapeType="1"/>
              </p:cNvSpPr>
              <p:nvPr/>
            </p:nvSpPr>
            <p:spPr bwMode="auto">
              <a:xfrm flipV="1">
                <a:off x="3462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4" name="Line 3163"/>
              <p:cNvSpPr>
                <a:spLocks noChangeShapeType="1"/>
              </p:cNvSpPr>
              <p:nvPr/>
            </p:nvSpPr>
            <p:spPr bwMode="auto">
              <a:xfrm flipV="1">
                <a:off x="3462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5" name="Line 3164"/>
              <p:cNvSpPr>
                <a:spLocks noChangeShapeType="1"/>
              </p:cNvSpPr>
              <p:nvPr/>
            </p:nvSpPr>
            <p:spPr bwMode="auto">
              <a:xfrm flipV="1">
                <a:off x="3462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6" name="Line 3165"/>
              <p:cNvSpPr>
                <a:spLocks noChangeShapeType="1"/>
              </p:cNvSpPr>
              <p:nvPr/>
            </p:nvSpPr>
            <p:spPr bwMode="auto">
              <a:xfrm flipV="1">
                <a:off x="3462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7" name="Line 3166"/>
              <p:cNvSpPr>
                <a:spLocks noChangeShapeType="1"/>
              </p:cNvSpPr>
              <p:nvPr/>
            </p:nvSpPr>
            <p:spPr bwMode="auto">
              <a:xfrm flipV="1">
                <a:off x="3465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8" name="Line 3167"/>
              <p:cNvSpPr>
                <a:spLocks noChangeShapeType="1"/>
              </p:cNvSpPr>
              <p:nvPr/>
            </p:nvSpPr>
            <p:spPr bwMode="auto">
              <a:xfrm flipV="1">
                <a:off x="3465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9" name="Line 3168"/>
              <p:cNvSpPr>
                <a:spLocks noChangeShapeType="1"/>
              </p:cNvSpPr>
              <p:nvPr/>
            </p:nvSpPr>
            <p:spPr bwMode="auto">
              <a:xfrm flipV="1">
                <a:off x="3465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0" name="Line 3169"/>
              <p:cNvSpPr>
                <a:spLocks noChangeShapeType="1"/>
              </p:cNvSpPr>
              <p:nvPr/>
            </p:nvSpPr>
            <p:spPr bwMode="auto">
              <a:xfrm flipV="1">
                <a:off x="3465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1" name="Line 3170"/>
              <p:cNvSpPr>
                <a:spLocks noChangeShapeType="1"/>
              </p:cNvSpPr>
              <p:nvPr/>
            </p:nvSpPr>
            <p:spPr bwMode="auto">
              <a:xfrm flipV="1">
                <a:off x="3465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2" name="Line 3171"/>
              <p:cNvSpPr>
                <a:spLocks noChangeShapeType="1"/>
              </p:cNvSpPr>
              <p:nvPr/>
            </p:nvSpPr>
            <p:spPr bwMode="auto">
              <a:xfrm flipV="1">
                <a:off x="346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3" name="Line 3172"/>
              <p:cNvSpPr>
                <a:spLocks noChangeShapeType="1"/>
              </p:cNvSpPr>
              <p:nvPr/>
            </p:nvSpPr>
            <p:spPr bwMode="auto">
              <a:xfrm flipV="1">
                <a:off x="346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4" name="Line 3173"/>
              <p:cNvSpPr>
                <a:spLocks noChangeShapeType="1"/>
              </p:cNvSpPr>
              <p:nvPr/>
            </p:nvSpPr>
            <p:spPr bwMode="auto">
              <a:xfrm flipV="1">
                <a:off x="346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5" name="Line 3174"/>
              <p:cNvSpPr>
                <a:spLocks noChangeShapeType="1"/>
              </p:cNvSpPr>
              <p:nvPr/>
            </p:nvSpPr>
            <p:spPr bwMode="auto">
              <a:xfrm flipV="1">
                <a:off x="346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6" name="Line 3175"/>
              <p:cNvSpPr>
                <a:spLocks noChangeShapeType="1"/>
              </p:cNvSpPr>
              <p:nvPr/>
            </p:nvSpPr>
            <p:spPr bwMode="auto">
              <a:xfrm flipV="1">
                <a:off x="346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7" name="Line 3176"/>
              <p:cNvSpPr>
                <a:spLocks noChangeShapeType="1"/>
              </p:cNvSpPr>
              <p:nvPr/>
            </p:nvSpPr>
            <p:spPr bwMode="auto">
              <a:xfrm flipV="1">
                <a:off x="346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8" name="Line 3177"/>
              <p:cNvSpPr>
                <a:spLocks noChangeShapeType="1"/>
              </p:cNvSpPr>
              <p:nvPr/>
            </p:nvSpPr>
            <p:spPr bwMode="auto">
              <a:xfrm flipV="1">
                <a:off x="346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9" name="Line 3178"/>
              <p:cNvSpPr>
                <a:spLocks noChangeShapeType="1"/>
              </p:cNvSpPr>
              <p:nvPr/>
            </p:nvSpPr>
            <p:spPr bwMode="auto">
              <a:xfrm flipV="1">
                <a:off x="3465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0" name="Line 3179"/>
              <p:cNvSpPr>
                <a:spLocks noChangeShapeType="1"/>
              </p:cNvSpPr>
              <p:nvPr/>
            </p:nvSpPr>
            <p:spPr bwMode="auto">
              <a:xfrm flipV="1">
                <a:off x="3465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1" name="Line 3180"/>
              <p:cNvSpPr>
                <a:spLocks noChangeShapeType="1"/>
              </p:cNvSpPr>
              <p:nvPr/>
            </p:nvSpPr>
            <p:spPr bwMode="auto">
              <a:xfrm flipV="1">
                <a:off x="3465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2" name="Line 3181"/>
              <p:cNvSpPr>
                <a:spLocks noChangeShapeType="1"/>
              </p:cNvSpPr>
              <p:nvPr/>
            </p:nvSpPr>
            <p:spPr bwMode="auto">
              <a:xfrm flipV="1">
                <a:off x="3465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3" name="Line 3182"/>
              <p:cNvSpPr>
                <a:spLocks noChangeShapeType="1"/>
              </p:cNvSpPr>
              <p:nvPr/>
            </p:nvSpPr>
            <p:spPr bwMode="auto">
              <a:xfrm flipV="1">
                <a:off x="3465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4" name="Line 3183"/>
              <p:cNvSpPr>
                <a:spLocks noChangeShapeType="1"/>
              </p:cNvSpPr>
              <p:nvPr/>
            </p:nvSpPr>
            <p:spPr bwMode="auto">
              <a:xfrm flipV="1">
                <a:off x="3465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5" name="Line 3184"/>
              <p:cNvSpPr>
                <a:spLocks noChangeShapeType="1"/>
              </p:cNvSpPr>
              <p:nvPr/>
            </p:nvSpPr>
            <p:spPr bwMode="auto">
              <a:xfrm flipV="1">
                <a:off x="3465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6" name="Line 3185"/>
              <p:cNvSpPr>
                <a:spLocks noChangeShapeType="1"/>
              </p:cNvSpPr>
              <p:nvPr/>
            </p:nvSpPr>
            <p:spPr bwMode="auto">
              <a:xfrm flipV="1">
                <a:off x="3465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7" name="Line 3186"/>
              <p:cNvSpPr>
                <a:spLocks noChangeShapeType="1"/>
              </p:cNvSpPr>
              <p:nvPr/>
            </p:nvSpPr>
            <p:spPr bwMode="auto">
              <a:xfrm flipV="1">
                <a:off x="3465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8" name="Line 3187"/>
              <p:cNvSpPr>
                <a:spLocks noChangeShapeType="1"/>
              </p:cNvSpPr>
              <p:nvPr/>
            </p:nvSpPr>
            <p:spPr bwMode="auto">
              <a:xfrm flipV="1">
                <a:off x="3465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9" name="Line 3188"/>
              <p:cNvSpPr>
                <a:spLocks noChangeShapeType="1"/>
              </p:cNvSpPr>
              <p:nvPr/>
            </p:nvSpPr>
            <p:spPr bwMode="auto">
              <a:xfrm flipV="1">
                <a:off x="3469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0" name="Line 3189"/>
              <p:cNvSpPr>
                <a:spLocks noChangeShapeType="1"/>
              </p:cNvSpPr>
              <p:nvPr/>
            </p:nvSpPr>
            <p:spPr bwMode="auto">
              <a:xfrm flipV="1">
                <a:off x="3469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1" name="Line 3190"/>
              <p:cNvSpPr>
                <a:spLocks noChangeShapeType="1"/>
              </p:cNvSpPr>
              <p:nvPr/>
            </p:nvSpPr>
            <p:spPr bwMode="auto">
              <a:xfrm flipV="1">
                <a:off x="3469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2" name="Line 3191"/>
              <p:cNvSpPr>
                <a:spLocks noChangeShapeType="1"/>
              </p:cNvSpPr>
              <p:nvPr/>
            </p:nvSpPr>
            <p:spPr bwMode="auto">
              <a:xfrm flipV="1">
                <a:off x="3469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3" name="Line 3192"/>
              <p:cNvSpPr>
                <a:spLocks noChangeShapeType="1"/>
              </p:cNvSpPr>
              <p:nvPr/>
            </p:nvSpPr>
            <p:spPr bwMode="auto">
              <a:xfrm flipV="1">
                <a:off x="3469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4" name="Line 3193"/>
              <p:cNvSpPr>
                <a:spLocks noChangeShapeType="1"/>
              </p:cNvSpPr>
              <p:nvPr/>
            </p:nvSpPr>
            <p:spPr bwMode="auto">
              <a:xfrm flipV="1">
                <a:off x="3469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5" name="Line 3194"/>
              <p:cNvSpPr>
                <a:spLocks noChangeShapeType="1"/>
              </p:cNvSpPr>
              <p:nvPr/>
            </p:nvSpPr>
            <p:spPr bwMode="auto">
              <a:xfrm flipV="1">
                <a:off x="3469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6" name="Line 3195"/>
              <p:cNvSpPr>
                <a:spLocks noChangeShapeType="1"/>
              </p:cNvSpPr>
              <p:nvPr/>
            </p:nvSpPr>
            <p:spPr bwMode="auto">
              <a:xfrm flipV="1">
                <a:off x="3469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7" name="Line 3196"/>
              <p:cNvSpPr>
                <a:spLocks noChangeShapeType="1"/>
              </p:cNvSpPr>
              <p:nvPr/>
            </p:nvSpPr>
            <p:spPr bwMode="auto">
              <a:xfrm flipV="1">
                <a:off x="3469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8" name="Line 3197"/>
              <p:cNvSpPr>
                <a:spLocks noChangeShapeType="1"/>
              </p:cNvSpPr>
              <p:nvPr/>
            </p:nvSpPr>
            <p:spPr bwMode="auto">
              <a:xfrm flipV="1">
                <a:off x="3469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9" name="Line 3198"/>
              <p:cNvSpPr>
                <a:spLocks noChangeShapeType="1"/>
              </p:cNvSpPr>
              <p:nvPr/>
            </p:nvSpPr>
            <p:spPr bwMode="auto">
              <a:xfrm flipV="1">
                <a:off x="3469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0" name="Line 3199"/>
              <p:cNvSpPr>
                <a:spLocks noChangeShapeType="1"/>
              </p:cNvSpPr>
              <p:nvPr/>
            </p:nvSpPr>
            <p:spPr bwMode="auto">
              <a:xfrm flipV="1">
                <a:off x="3469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1" name="Line 3200"/>
              <p:cNvSpPr>
                <a:spLocks noChangeShapeType="1"/>
              </p:cNvSpPr>
              <p:nvPr/>
            </p:nvSpPr>
            <p:spPr bwMode="auto">
              <a:xfrm flipV="1">
                <a:off x="3469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2" name="Line 3201"/>
              <p:cNvSpPr>
                <a:spLocks noChangeShapeType="1"/>
              </p:cNvSpPr>
              <p:nvPr/>
            </p:nvSpPr>
            <p:spPr bwMode="auto">
              <a:xfrm flipV="1">
                <a:off x="3469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3" name="Line 3202"/>
              <p:cNvSpPr>
                <a:spLocks noChangeShapeType="1"/>
              </p:cNvSpPr>
              <p:nvPr/>
            </p:nvSpPr>
            <p:spPr bwMode="auto">
              <a:xfrm flipV="1">
                <a:off x="3469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4" name="Line 3203"/>
              <p:cNvSpPr>
                <a:spLocks noChangeShapeType="1"/>
              </p:cNvSpPr>
              <p:nvPr/>
            </p:nvSpPr>
            <p:spPr bwMode="auto">
              <a:xfrm flipV="1">
                <a:off x="3469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5" name="Line 3204"/>
              <p:cNvSpPr>
                <a:spLocks noChangeShapeType="1"/>
              </p:cNvSpPr>
              <p:nvPr/>
            </p:nvSpPr>
            <p:spPr bwMode="auto">
              <a:xfrm flipV="1">
                <a:off x="3469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6" name="Line 3205"/>
              <p:cNvSpPr>
                <a:spLocks noChangeShapeType="1"/>
              </p:cNvSpPr>
              <p:nvPr/>
            </p:nvSpPr>
            <p:spPr bwMode="auto">
              <a:xfrm flipV="1">
                <a:off x="3469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7" name="Line 3206"/>
              <p:cNvSpPr>
                <a:spLocks noChangeShapeType="1"/>
              </p:cNvSpPr>
              <p:nvPr/>
            </p:nvSpPr>
            <p:spPr bwMode="auto">
              <a:xfrm flipV="1">
                <a:off x="3469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8" name="Line 3207"/>
              <p:cNvSpPr>
                <a:spLocks noChangeShapeType="1"/>
              </p:cNvSpPr>
              <p:nvPr/>
            </p:nvSpPr>
            <p:spPr bwMode="auto">
              <a:xfrm flipV="1">
                <a:off x="3469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9" name="Line 3208"/>
              <p:cNvSpPr>
                <a:spLocks noChangeShapeType="1"/>
              </p:cNvSpPr>
              <p:nvPr/>
            </p:nvSpPr>
            <p:spPr bwMode="auto">
              <a:xfrm flipV="1">
                <a:off x="3469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0" name="Line 3209"/>
              <p:cNvSpPr>
                <a:spLocks noChangeShapeType="1"/>
              </p:cNvSpPr>
              <p:nvPr/>
            </p:nvSpPr>
            <p:spPr bwMode="auto">
              <a:xfrm flipV="1">
                <a:off x="3469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1" name="Line 3210"/>
              <p:cNvSpPr>
                <a:spLocks noChangeShapeType="1"/>
              </p:cNvSpPr>
              <p:nvPr/>
            </p:nvSpPr>
            <p:spPr bwMode="auto">
              <a:xfrm flipV="1">
                <a:off x="3472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2" name="Line 3211"/>
              <p:cNvSpPr>
                <a:spLocks noChangeShapeType="1"/>
              </p:cNvSpPr>
              <p:nvPr/>
            </p:nvSpPr>
            <p:spPr bwMode="auto">
              <a:xfrm flipV="1">
                <a:off x="3472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3" name="Line 3212"/>
              <p:cNvSpPr>
                <a:spLocks noChangeShapeType="1"/>
              </p:cNvSpPr>
              <p:nvPr/>
            </p:nvSpPr>
            <p:spPr bwMode="auto">
              <a:xfrm flipV="1">
                <a:off x="3472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4" name="Line 3213"/>
              <p:cNvSpPr>
                <a:spLocks noChangeShapeType="1"/>
              </p:cNvSpPr>
              <p:nvPr/>
            </p:nvSpPr>
            <p:spPr bwMode="auto">
              <a:xfrm flipV="1">
                <a:off x="3472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5" name="Line 3214"/>
              <p:cNvSpPr>
                <a:spLocks noChangeShapeType="1"/>
              </p:cNvSpPr>
              <p:nvPr/>
            </p:nvSpPr>
            <p:spPr bwMode="auto">
              <a:xfrm flipV="1">
                <a:off x="3472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6" name="Line 3215"/>
              <p:cNvSpPr>
                <a:spLocks noChangeShapeType="1"/>
              </p:cNvSpPr>
              <p:nvPr/>
            </p:nvSpPr>
            <p:spPr bwMode="auto">
              <a:xfrm flipV="1">
                <a:off x="3472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7" name="Line 3216"/>
              <p:cNvSpPr>
                <a:spLocks noChangeShapeType="1"/>
              </p:cNvSpPr>
              <p:nvPr/>
            </p:nvSpPr>
            <p:spPr bwMode="auto">
              <a:xfrm flipV="1">
                <a:off x="3472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8" name="Line 3217"/>
              <p:cNvSpPr>
                <a:spLocks noChangeShapeType="1"/>
              </p:cNvSpPr>
              <p:nvPr/>
            </p:nvSpPr>
            <p:spPr bwMode="auto">
              <a:xfrm flipV="1">
                <a:off x="347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9" name="Line 3218"/>
              <p:cNvSpPr>
                <a:spLocks noChangeShapeType="1"/>
              </p:cNvSpPr>
              <p:nvPr/>
            </p:nvSpPr>
            <p:spPr bwMode="auto">
              <a:xfrm flipV="1">
                <a:off x="347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0" name="Line 3219"/>
              <p:cNvSpPr>
                <a:spLocks noChangeShapeType="1"/>
              </p:cNvSpPr>
              <p:nvPr/>
            </p:nvSpPr>
            <p:spPr bwMode="auto">
              <a:xfrm flipV="1">
                <a:off x="347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1" name="Group 3421"/>
            <p:cNvGrpSpPr>
              <a:grpSpLocks/>
            </p:cNvGrpSpPr>
            <p:nvPr/>
          </p:nvGrpSpPr>
          <p:grpSpPr bwMode="auto">
            <a:xfrm>
              <a:off x="1345" y="1212"/>
              <a:ext cx="2140" cy="1534"/>
              <a:chOff x="1345" y="1212"/>
              <a:chExt cx="2140" cy="1534"/>
            </a:xfrm>
          </p:grpSpPr>
          <p:sp>
            <p:nvSpPr>
              <p:cNvPr id="8031" name="Line 3221"/>
              <p:cNvSpPr>
                <a:spLocks noChangeShapeType="1"/>
              </p:cNvSpPr>
              <p:nvPr/>
            </p:nvSpPr>
            <p:spPr bwMode="auto">
              <a:xfrm flipV="1">
                <a:off x="347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2" name="Line 3222"/>
              <p:cNvSpPr>
                <a:spLocks noChangeShapeType="1"/>
              </p:cNvSpPr>
              <p:nvPr/>
            </p:nvSpPr>
            <p:spPr bwMode="auto">
              <a:xfrm flipV="1">
                <a:off x="347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3" name="Line 3223"/>
              <p:cNvSpPr>
                <a:spLocks noChangeShapeType="1"/>
              </p:cNvSpPr>
              <p:nvPr/>
            </p:nvSpPr>
            <p:spPr bwMode="auto">
              <a:xfrm flipV="1">
                <a:off x="3472" y="270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4" name="Line 3224"/>
              <p:cNvSpPr>
                <a:spLocks noChangeShapeType="1"/>
              </p:cNvSpPr>
              <p:nvPr/>
            </p:nvSpPr>
            <p:spPr bwMode="auto">
              <a:xfrm flipV="1">
                <a:off x="3472" y="270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5" name="Line 3225"/>
              <p:cNvSpPr>
                <a:spLocks noChangeShapeType="1"/>
              </p:cNvSpPr>
              <p:nvPr/>
            </p:nvSpPr>
            <p:spPr bwMode="auto">
              <a:xfrm flipV="1">
                <a:off x="3472" y="269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6" name="Line 3226"/>
              <p:cNvSpPr>
                <a:spLocks noChangeShapeType="1"/>
              </p:cNvSpPr>
              <p:nvPr/>
            </p:nvSpPr>
            <p:spPr bwMode="auto">
              <a:xfrm flipV="1">
                <a:off x="3472" y="269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7" name="Line 3227"/>
              <p:cNvSpPr>
                <a:spLocks noChangeShapeType="1"/>
              </p:cNvSpPr>
              <p:nvPr/>
            </p:nvSpPr>
            <p:spPr bwMode="auto">
              <a:xfrm flipV="1">
                <a:off x="3472" y="269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8" name="Line 3228"/>
              <p:cNvSpPr>
                <a:spLocks noChangeShapeType="1"/>
              </p:cNvSpPr>
              <p:nvPr/>
            </p:nvSpPr>
            <p:spPr bwMode="auto">
              <a:xfrm flipV="1">
                <a:off x="3472" y="268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9" name="Line 3229"/>
              <p:cNvSpPr>
                <a:spLocks noChangeShapeType="1"/>
              </p:cNvSpPr>
              <p:nvPr/>
            </p:nvSpPr>
            <p:spPr bwMode="auto">
              <a:xfrm flipV="1">
                <a:off x="3472" y="268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0" name="Line 3230"/>
              <p:cNvSpPr>
                <a:spLocks noChangeShapeType="1"/>
              </p:cNvSpPr>
              <p:nvPr/>
            </p:nvSpPr>
            <p:spPr bwMode="auto">
              <a:xfrm flipV="1">
                <a:off x="3472" y="2681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1" name="Line 3231"/>
              <p:cNvSpPr>
                <a:spLocks noChangeShapeType="1"/>
              </p:cNvSpPr>
              <p:nvPr/>
            </p:nvSpPr>
            <p:spPr bwMode="auto">
              <a:xfrm flipV="1">
                <a:off x="3472" y="2677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2" name="Line 3232"/>
              <p:cNvSpPr>
                <a:spLocks noChangeShapeType="1"/>
              </p:cNvSpPr>
              <p:nvPr/>
            </p:nvSpPr>
            <p:spPr bwMode="auto">
              <a:xfrm flipV="1">
                <a:off x="3472" y="267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3" name="Line 3233"/>
              <p:cNvSpPr>
                <a:spLocks noChangeShapeType="1"/>
              </p:cNvSpPr>
              <p:nvPr/>
            </p:nvSpPr>
            <p:spPr bwMode="auto">
              <a:xfrm flipV="1">
                <a:off x="3475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4" name="Line 3234"/>
              <p:cNvSpPr>
                <a:spLocks noChangeShapeType="1"/>
              </p:cNvSpPr>
              <p:nvPr/>
            </p:nvSpPr>
            <p:spPr bwMode="auto">
              <a:xfrm flipV="1">
                <a:off x="3475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5" name="Line 3235"/>
              <p:cNvSpPr>
                <a:spLocks noChangeShapeType="1"/>
              </p:cNvSpPr>
              <p:nvPr/>
            </p:nvSpPr>
            <p:spPr bwMode="auto">
              <a:xfrm flipV="1">
                <a:off x="3475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6" name="Line 3236"/>
              <p:cNvSpPr>
                <a:spLocks noChangeShapeType="1"/>
              </p:cNvSpPr>
              <p:nvPr/>
            </p:nvSpPr>
            <p:spPr bwMode="auto">
              <a:xfrm flipV="1">
                <a:off x="3475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7" name="Line 3237"/>
              <p:cNvSpPr>
                <a:spLocks noChangeShapeType="1"/>
              </p:cNvSpPr>
              <p:nvPr/>
            </p:nvSpPr>
            <p:spPr bwMode="auto">
              <a:xfrm flipV="1">
                <a:off x="3475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8" name="Line 3238"/>
              <p:cNvSpPr>
                <a:spLocks noChangeShapeType="1"/>
              </p:cNvSpPr>
              <p:nvPr/>
            </p:nvSpPr>
            <p:spPr bwMode="auto">
              <a:xfrm flipV="1">
                <a:off x="347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9" name="Line 3239"/>
              <p:cNvSpPr>
                <a:spLocks noChangeShapeType="1"/>
              </p:cNvSpPr>
              <p:nvPr/>
            </p:nvSpPr>
            <p:spPr bwMode="auto">
              <a:xfrm flipV="1">
                <a:off x="347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0" name="Line 3240"/>
              <p:cNvSpPr>
                <a:spLocks noChangeShapeType="1"/>
              </p:cNvSpPr>
              <p:nvPr/>
            </p:nvSpPr>
            <p:spPr bwMode="auto">
              <a:xfrm flipV="1">
                <a:off x="347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1" name="Line 3241"/>
              <p:cNvSpPr>
                <a:spLocks noChangeShapeType="1"/>
              </p:cNvSpPr>
              <p:nvPr/>
            </p:nvSpPr>
            <p:spPr bwMode="auto">
              <a:xfrm flipV="1">
                <a:off x="347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2" name="Line 3242"/>
              <p:cNvSpPr>
                <a:spLocks noChangeShapeType="1"/>
              </p:cNvSpPr>
              <p:nvPr/>
            </p:nvSpPr>
            <p:spPr bwMode="auto">
              <a:xfrm flipV="1">
                <a:off x="347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3" name="Line 3243"/>
              <p:cNvSpPr>
                <a:spLocks noChangeShapeType="1"/>
              </p:cNvSpPr>
              <p:nvPr/>
            </p:nvSpPr>
            <p:spPr bwMode="auto">
              <a:xfrm flipV="1">
                <a:off x="347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4" name="Line 3244"/>
              <p:cNvSpPr>
                <a:spLocks noChangeShapeType="1"/>
              </p:cNvSpPr>
              <p:nvPr/>
            </p:nvSpPr>
            <p:spPr bwMode="auto">
              <a:xfrm flipV="1">
                <a:off x="347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5" name="Line 3245"/>
              <p:cNvSpPr>
                <a:spLocks noChangeShapeType="1"/>
              </p:cNvSpPr>
              <p:nvPr/>
            </p:nvSpPr>
            <p:spPr bwMode="auto">
              <a:xfrm flipV="1">
                <a:off x="3475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6" name="Line 3246"/>
              <p:cNvSpPr>
                <a:spLocks noChangeShapeType="1"/>
              </p:cNvSpPr>
              <p:nvPr/>
            </p:nvSpPr>
            <p:spPr bwMode="auto">
              <a:xfrm flipV="1">
                <a:off x="3478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7" name="Line 3247"/>
              <p:cNvSpPr>
                <a:spLocks noChangeShapeType="1"/>
              </p:cNvSpPr>
              <p:nvPr/>
            </p:nvSpPr>
            <p:spPr bwMode="auto">
              <a:xfrm flipV="1">
                <a:off x="3478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8" name="Line 3248"/>
              <p:cNvSpPr>
                <a:spLocks noChangeShapeType="1"/>
              </p:cNvSpPr>
              <p:nvPr/>
            </p:nvSpPr>
            <p:spPr bwMode="auto">
              <a:xfrm flipV="1">
                <a:off x="3478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9" name="Line 3249"/>
              <p:cNvSpPr>
                <a:spLocks noChangeShapeType="1"/>
              </p:cNvSpPr>
              <p:nvPr/>
            </p:nvSpPr>
            <p:spPr bwMode="auto">
              <a:xfrm flipV="1">
                <a:off x="3478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0" name="Line 3250"/>
              <p:cNvSpPr>
                <a:spLocks noChangeShapeType="1"/>
              </p:cNvSpPr>
              <p:nvPr/>
            </p:nvSpPr>
            <p:spPr bwMode="auto">
              <a:xfrm flipV="1">
                <a:off x="3478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1" name="Line 3251"/>
              <p:cNvSpPr>
                <a:spLocks noChangeShapeType="1"/>
              </p:cNvSpPr>
              <p:nvPr/>
            </p:nvSpPr>
            <p:spPr bwMode="auto">
              <a:xfrm flipV="1">
                <a:off x="3478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2" name="Line 3252"/>
              <p:cNvSpPr>
                <a:spLocks noChangeShapeType="1"/>
              </p:cNvSpPr>
              <p:nvPr/>
            </p:nvSpPr>
            <p:spPr bwMode="auto">
              <a:xfrm flipV="1">
                <a:off x="3478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3" name="Line 3253"/>
              <p:cNvSpPr>
                <a:spLocks noChangeShapeType="1"/>
              </p:cNvSpPr>
              <p:nvPr/>
            </p:nvSpPr>
            <p:spPr bwMode="auto">
              <a:xfrm flipV="1">
                <a:off x="3478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4" name="Line 3254"/>
              <p:cNvSpPr>
                <a:spLocks noChangeShapeType="1"/>
              </p:cNvSpPr>
              <p:nvPr/>
            </p:nvSpPr>
            <p:spPr bwMode="auto">
              <a:xfrm flipV="1">
                <a:off x="3478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5" name="Line 3255"/>
              <p:cNvSpPr>
                <a:spLocks noChangeShapeType="1"/>
              </p:cNvSpPr>
              <p:nvPr/>
            </p:nvSpPr>
            <p:spPr bwMode="auto">
              <a:xfrm flipV="1">
                <a:off x="3478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6" name="Line 3256"/>
              <p:cNvSpPr>
                <a:spLocks noChangeShapeType="1"/>
              </p:cNvSpPr>
              <p:nvPr/>
            </p:nvSpPr>
            <p:spPr bwMode="auto">
              <a:xfrm flipV="1">
                <a:off x="3478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7" name="Line 3257"/>
              <p:cNvSpPr>
                <a:spLocks noChangeShapeType="1"/>
              </p:cNvSpPr>
              <p:nvPr/>
            </p:nvSpPr>
            <p:spPr bwMode="auto">
              <a:xfrm flipV="1">
                <a:off x="3478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8" name="Line 3258"/>
              <p:cNvSpPr>
                <a:spLocks noChangeShapeType="1"/>
              </p:cNvSpPr>
              <p:nvPr/>
            </p:nvSpPr>
            <p:spPr bwMode="auto">
              <a:xfrm flipV="1">
                <a:off x="3478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9" name="Line 3259"/>
              <p:cNvSpPr>
                <a:spLocks noChangeShapeType="1"/>
              </p:cNvSpPr>
              <p:nvPr/>
            </p:nvSpPr>
            <p:spPr bwMode="auto">
              <a:xfrm flipV="1">
                <a:off x="3482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0" name="Line 3260"/>
              <p:cNvSpPr>
                <a:spLocks noChangeShapeType="1"/>
              </p:cNvSpPr>
              <p:nvPr/>
            </p:nvSpPr>
            <p:spPr bwMode="auto">
              <a:xfrm flipV="1">
                <a:off x="3482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1" name="Line 3261"/>
              <p:cNvSpPr>
                <a:spLocks noChangeShapeType="1"/>
              </p:cNvSpPr>
              <p:nvPr/>
            </p:nvSpPr>
            <p:spPr bwMode="auto">
              <a:xfrm flipV="1">
                <a:off x="3482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2" name="Line 3262"/>
              <p:cNvSpPr>
                <a:spLocks noChangeShapeType="1"/>
              </p:cNvSpPr>
              <p:nvPr/>
            </p:nvSpPr>
            <p:spPr bwMode="auto">
              <a:xfrm flipV="1">
                <a:off x="3482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3" name="Line 3263"/>
              <p:cNvSpPr>
                <a:spLocks noChangeShapeType="1"/>
              </p:cNvSpPr>
              <p:nvPr/>
            </p:nvSpPr>
            <p:spPr bwMode="auto">
              <a:xfrm flipV="1">
                <a:off x="3482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4" name="Line 3264"/>
              <p:cNvSpPr>
                <a:spLocks noChangeShapeType="1"/>
              </p:cNvSpPr>
              <p:nvPr/>
            </p:nvSpPr>
            <p:spPr bwMode="auto">
              <a:xfrm flipV="1">
                <a:off x="3482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5" name="Line 3265"/>
              <p:cNvSpPr>
                <a:spLocks noChangeShapeType="1"/>
              </p:cNvSpPr>
              <p:nvPr/>
            </p:nvSpPr>
            <p:spPr bwMode="auto">
              <a:xfrm flipV="1">
                <a:off x="3482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6" name="Line 3266"/>
              <p:cNvSpPr>
                <a:spLocks noChangeShapeType="1"/>
              </p:cNvSpPr>
              <p:nvPr/>
            </p:nvSpPr>
            <p:spPr bwMode="auto">
              <a:xfrm flipV="1">
                <a:off x="3482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7" name="Line 3267"/>
              <p:cNvSpPr>
                <a:spLocks noChangeShapeType="1"/>
              </p:cNvSpPr>
              <p:nvPr/>
            </p:nvSpPr>
            <p:spPr bwMode="auto">
              <a:xfrm flipV="1">
                <a:off x="3482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8" name="Line 3268"/>
              <p:cNvSpPr>
                <a:spLocks noChangeShapeType="1"/>
              </p:cNvSpPr>
              <p:nvPr/>
            </p:nvSpPr>
            <p:spPr bwMode="auto">
              <a:xfrm flipV="1">
                <a:off x="3482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9" name="Line 3269"/>
              <p:cNvSpPr>
                <a:spLocks noChangeShapeType="1"/>
              </p:cNvSpPr>
              <p:nvPr/>
            </p:nvSpPr>
            <p:spPr bwMode="auto">
              <a:xfrm flipV="1">
                <a:off x="3482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0" name="Line 3270"/>
              <p:cNvSpPr>
                <a:spLocks noChangeShapeType="1"/>
              </p:cNvSpPr>
              <p:nvPr/>
            </p:nvSpPr>
            <p:spPr bwMode="auto">
              <a:xfrm flipV="1">
                <a:off x="3482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1" name="Line 3271"/>
              <p:cNvSpPr>
                <a:spLocks noChangeShapeType="1"/>
              </p:cNvSpPr>
              <p:nvPr/>
            </p:nvSpPr>
            <p:spPr bwMode="auto">
              <a:xfrm flipV="1">
                <a:off x="3482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2" name="Line 3272"/>
              <p:cNvSpPr>
                <a:spLocks noChangeShapeType="1"/>
              </p:cNvSpPr>
              <p:nvPr/>
            </p:nvSpPr>
            <p:spPr bwMode="auto">
              <a:xfrm flipV="1">
                <a:off x="3485" y="274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3" name="Line 3273"/>
              <p:cNvSpPr>
                <a:spLocks noChangeShapeType="1"/>
              </p:cNvSpPr>
              <p:nvPr/>
            </p:nvSpPr>
            <p:spPr bwMode="auto">
              <a:xfrm flipV="1">
                <a:off x="3485" y="2740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4" name="Line 3274"/>
              <p:cNvSpPr>
                <a:spLocks noChangeShapeType="1"/>
              </p:cNvSpPr>
              <p:nvPr/>
            </p:nvSpPr>
            <p:spPr bwMode="auto">
              <a:xfrm flipV="1">
                <a:off x="3485" y="273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5" name="Line 3275"/>
              <p:cNvSpPr>
                <a:spLocks noChangeShapeType="1"/>
              </p:cNvSpPr>
              <p:nvPr/>
            </p:nvSpPr>
            <p:spPr bwMode="auto">
              <a:xfrm flipV="1">
                <a:off x="3485" y="2733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6" name="Line 3276"/>
              <p:cNvSpPr>
                <a:spLocks noChangeShapeType="1"/>
              </p:cNvSpPr>
              <p:nvPr/>
            </p:nvSpPr>
            <p:spPr bwMode="auto">
              <a:xfrm flipV="1">
                <a:off x="3485" y="273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7" name="Line 3277"/>
              <p:cNvSpPr>
                <a:spLocks noChangeShapeType="1"/>
              </p:cNvSpPr>
              <p:nvPr/>
            </p:nvSpPr>
            <p:spPr bwMode="auto">
              <a:xfrm flipV="1">
                <a:off x="3485" y="272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8" name="Line 3278"/>
              <p:cNvSpPr>
                <a:spLocks noChangeShapeType="1"/>
              </p:cNvSpPr>
              <p:nvPr/>
            </p:nvSpPr>
            <p:spPr bwMode="auto">
              <a:xfrm flipV="1">
                <a:off x="3485" y="272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9" name="Line 3279"/>
              <p:cNvSpPr>
                <a:spLocks noChangeShapeType="1"/>
              </p:cNvSpPr>
              <p:nvPr/>
            </p:nvSpPr>
            <p:spPr bwMode="auto">
              <a:xfrm flipV="1">
                <a:off x="3485" y="272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0" name="Line 3280"/>
              <p:cNvSpPr>
                <a:spLocks noChangeShapeType="1"/>
              </p:cNvSpPr>
              <p:nvPr/>
            </p:nvSpPr>
            <p:spPr bwMode="auto">
              <a:xfrm flipV="1">
                <a:off x="3485" y="271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1" name="Line 3281"/>
              <p:cNvSpPr>
                <a:spLocks noChangeShapeType="1"/>
              </p:cNvSpPr>
              <p:nvPr/>
            </p:nvSpPr>
            <p:spPr bwMode="auto">
              <a:xfrm flipV="1">
                <a:off x="3485" y="2714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2" name="Line 3282"/>
              <p:cNvSpPr>
                <a:spLocks noChangeShapeType="1"/>
              </p:cNvSpPr>
              <p:nvPr/>
            </p:nvSpPr>
            <p:spPr bwMode="auto">
              <a:xfrm flipV="1">
                <a:off x="3485" y="271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3" name="Line 3283"/>
              <p:cNvSpPr>
                <a:spLocks noChangeShapeType="1"/>
              </p:cNvSpPr>
              <p:nvPr/>
            </p:nvSpPr>
            <p:spPr bwMode="auto">
              <a:xfrm flipV="1">
                <a:off x="3485" y="2707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4" name="Line 3284"/>
              <p:cNvSpPr>
                <a:spLocks noChangeShapeType="1"/>
              </p:cNvSpPr>
              <p:nvPr/>
            </p:nvSpPr>
            <p:spPr bwMode="auto">
              <a:xfrm flipV="1">
                <a:off x="3485" y="2705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003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5" name="Freeform 3285"/>
              <p:cNvSpPr>
                <a:spLocks/>
              </p:cNvSpPr>
              <p:nvPr/>
            </p:nvSpPr>
            <p:spPr bwMode="auto">
              <a:xfrm>
                <a:off x="1760" y="1212"/>
                <a:ext cx="83" cy="64"/>
              </a:xfrm>
              <a:custGeom>
                <a:avLst/>
                <a:gdLst>
                  <a:gd name="T0" fmla="*/ 0 w 83"/>
                  <a:gd name="T1" fmla="*/ 0 h 64"/>
                  <a:gd name="T2" fmla="*/ 0 w 83"/>
                  <a:gd name="T3" fmla="*/ 64 h 64"/>
                  <a:gd name="T4" fmla="*/ 83 w 83"/>
                  <a:gd name="T5" fmla="*/ 64 h 64"/>
                  <a:gd name="T6" fmla="*/ 0 w 8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0" y="0"/>
                    </a:moveTo>
                    <a:lnTo>
                      <a:pt x="0" y="64"/>
                    </a:lnTo>
                    <a:lnTo>
                      <a:pt x="83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6" name="Freeform 3286"/>
              <p:cNvSpPr>
                <a:spLocks/>
              </p:cNvSpPr>
              <p:nvPr/>
            </p:nvSpPr>
            <p:spPr bwMode="auto">
              <a:xfrm>
                <a:off x="1760" y="1212"/>
                <a:ext cx="83" cy="64"/>
              </a:xfrm>
              <a:custGeom>
                <a:avLst/>
                <a:gdLst>
                  <a:gd name="T0" fmla="*/ 0 w 83"/>
                  <a:gd name="T1" fmla="*/ 0 h 64"/>
                  <a:gd name="T2" fmla="*/ 0 w 83"/>
                  <a:gd name="T3" fmla="*/ 64 h 64"/>
                  <a:gd name="T4" fmla="*/ 83 w 83"/>
                  <a:gd name="T5" fmla="*/ 64 h 64"/>
                  <a:gd name="T6" fmla="*/ 0 w 8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0" y="0"/>
                    </a:moveTo>
                    <a:lnTo>
                      <a:pt x="0" y="64"/>
                    </a:lnTo>
                    <a:lnTo>
                      <a:pt x="83" y="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7" name="Freeform 3287"/>
              <p:cNvSpPr>
                <a:spLocks/>
              </p:cNvSpPr>
              <p:nvPr/>
            </p:nvSpPr>
            <p:spPr bwMode="auto">
              <a:xfrm>
                <a:off x="1760" y="1212"/>
                <a:ext cx="83" cy="64"/>
              </a:xfrm>
              <a:custGeom>
                <a:avLst/>
                <a:gdLst>
                  <a:gd name="T0" fmla="*/ 0 w 83"/>
                  <a:gd name="T1" fmla="*/ 0 h 64"/>
                  <a:gd name="T2" fmla="*/ 83 w 83"/>
                  <a:gd name="T3" fmla="*/ 0 h 64"/>
                  <a:gd name="T4" fmla="*/ 83 w 83"/>
                  <a:gd name="T5" fmla="*/ 64 h 64"/>
                  <a:gd name="T6" fmla="*/ 0 w 8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0" y="0"/>
                    </a:moveTo>
                    <a:lnTo>
                      <a:pt x="83" y="0"/>
                    </a:lnTo>
                    <a:lnTo>
                      <a:pt x="83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8" name="Freeform 3288"/>
              <p:cNvSpPr>
                <a:spLocks/>
              </p:cNvSpPr>
              <p:nvPr/>
            </p:nvSpPr>
            <p:spPr bwMode="auto">
              <a:xfrm>
                <a:off x="1760" y="1212"/>
                <a:ext cx="83" cy="64"/>
              </a:xfrm>
              <a:custGeom>
                <a:avLst/>
                <a:gdLst>
                  <a:gd name="T0" fmla="*/ 0 w 83"/>
                  <a:gd name="T1" fmla="*/ 0 h 64"/>
                  <a:gd name="T2" fmla="*/ 83 w 83"/>
                  <a:gd name="T3" fmla="*/ 0 h 64"/>
                  <a:gd name="T4" fmla="*/ 83 w 83"/>
                  <a:gd name="T5" fmla="*/ 64 h 64"/>
                  <a:gd name="T6" fmla="*/ 0 w 83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0" y="0"/>
                    </a:moveTo>
                    <a:lnTo>
                      <a:pt x="83" y="0"/>
                    </a:lnTo>
                    <a:lnTo>
                      <a:pt x="83" y="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9" name="Freeform 3289"/>
              <p:cNvSpPr>
                <a:spLocks/>
              </p:cNvSpPr>
              <p:nvPr/>
            </p:nvSpPr>
            <p:spPr bwMode="auto">
              <a:xfrm>
                <a:off x="1345" y="1276"/>
                <a:ext cx="520" cy="5"/>
              </a:xfrm>
              <a:custGeom>
                <a:avLst/>
                <a:gdLst>
                  <a:gd name="T0" fmla="*/ 0 w 520"/>
                  <a:gd name="T1" fmla="*/ 0 h 5"/>
                  <a:gd name="T2" fmla="*/ 4 w 520"/>
                  <a:gd name="T3" fmla="*/ 5 h 5"/>
                  <a:gd name="T4" fmla="*/ 520 w 520"/>
                  <a:gd name="T5" fmla="*/ 5 h 5"/>
                  <a:gd name="T6" fmla="*/ 0 w 52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0" h="5">
                    <a:moveTo>
                      <a:pt x="0" y="0"/>
                    </a:moveTo>
                    <a:lnTo>
                      <a:pt x="4" y="5"/>
                    </a:lnTo>
                    <a:lnTo>
                      <a:pt x="52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0" name="Freeform 3290"/>
              <p:cNvSpPr>
                <a:spLocks/>
              </p:cNvSpPr>
              <p:nvPr/>
            </p:nvSpPr>
            <p:spPr bwMode="auto">
              <a:xfrm>
                <a:off x="1345" y="1276"/>
                <a:ext cx="520" cy="5"/>
              </a:xfrm>
              <a:custGeom>
                <a:avLst/>
                <a:gdLst>
                  <a:gd name="T0" fmla="*/ 0 w 520"/>
                  <a:gd name="T1" fmla="*/ 0 h 5"/>
                  <a:gd name="T2" fmla="*/ 4 w 520"/>
                  <a:gd name="T3" fmla="*/ 5 h 5"/>
                  <a:gd name="T4" fmla="*/ 520 w 520"/>
                  <a:gd name="T5" fmla="*/ 5 h 5"/>
                  <a:gd name="T6" fmla="*/ 0 w 52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0" h="5">
                    <a:moveTo>
                      <a:pt x="0" y="0"/>
                    </a:moveTo>
                    <a:lnTo>
                      <a:pt x="4" y="5"/>
                    </a:lnTo>
                    <a:lnTo>
                      <a:pt x="520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1" name="Freeform 3291"/>
              <p:cNvSpPr>
                <a:spLocks/>
              </p:cNvSpPr>
              <p:nvPr/>
            </p:nvSpPr>
            <p:spPr bwMode="auto">
              <a:xfrm>
                <a:off x="1345" y="1276"/>
                <a:ext cx="520" cy="5"/>
              </a:xfrm>
              <a:custGeom>
                <a:avLst/>
                <a:gdLst>
                  <a:gd name="T0" fmla="*/ 0 w 520"/>
                  <a:gd name="T1" fmla="*/ 0 h 5"/>
                  <a:gd name="T2" fmla="*/ 520 w 520"/>
                  <a:gd name="T3" fmla="*/ 0 h 5"/>
                  <a:gd name="T4" fmla="*/ 520 w 520"/>
                  <a:gd name="T5" fmla="*/ 5 h 5"/>
                  <a:gd name="T6" fmla="*/ 0 w 52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0" h="5">
                    <a:moveTo>
                      <a:pt x="0" y="0"/>
                    </a:moveTo>
                    <a:lnTo>
                      <a:pt x="520" y="0"/>
                    </a:lnTo>
                    <a:lnTo>
                      <a:pt x="52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2" name="Freeform 3292"/>
              <p:cNvSpPr>
                <a:spLocks/>
              </p:cNvSpPr>
              <p:nvPr/>
            </p:nvSpPr>
            <p:spPr bwMode="auto">
              <a:xfrm>
                <a:off x="1345" y="1276"/>
                <a:ext cx="520" cy="5"/>
              </a:xfrm>
              <a:custGeom>
                <a:avLst/>
                <a:gdLst>
                  <a:gd name="T0" fmla="*/ 0 w 520"/>
                  <a:gd name="T1" fmla="*/ 0 h 5"/>
                  <a:gd name="T2" fmla="*/ 520 w 520"/>
                  <a:gd name="T3" fmla="*/ 0 h 5"/>
                  <a:gd name="T4" fmla="*/ 520 w 520"/>
                  <a:gd name="T5" fmla="*/ 5 h 5"/>
                  <a:gd name="T6" fmla="*/ 0 w 52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0" h="5">
                    <a:moveTo>
                      <a:pt x="0" y="0"/>
                    </a:moveTo>
                    <a:lnTo>
                      <a:pt x="520" y="0"/>
                    </a:lnTo>
                    <a:lnTo>
                      <a:pt x="520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3" name="Freeform 3293"/>
              <p:cNvSpPr>
                <a:spLocks/>
              </p:cNvSpPr>
              <p:nvPr/>
            </p:nvSpPr>
            <p:spPr bwMode="auto">
              <a:xfrm>
                <a:off x="1740" y="1281"/>
                <a:ext cx="125" cy="73"/>
              </a:xfrm>
              <a:custGeom>
                <a:avLst/>
                <a:gdLst>
                  <a:gd name="T0" fmla="*/ 0 w 125"/>
                  <a:gd name="T1" fmla="*/ 0 h 73"/>
                  <a:gd name="T2" fmla="*/ 0 w 125"/>
                  <a:gd name="T3" fmla="*/ 73 h 73"/>
                  <a:gd name="T4" fmla="*/ 125 w 125"/>
                  <a:gd name="T5" fmla="*/ 73 h 73"/>
                  <a:gd name="T6" fmla="*/ 0 w 125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73">
                    <a:moveTo>
                      <a:pt x="0" y="0"/>
                    </a:moveTo>
                    <a:lnTo>
                      <a:pt x="0" y="73"/>
                    </a:lnTo>
                    <a:lnTo>
                      <a:pt x="125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4" name="Freeform 3294"/>
              <p:cNvSpPr>
                <a:spLocks/>
              </p:cNvSpPr>
              <p:nvPr/>
            </p:nvSpPr>
            <p:spPr bwMode="auto">
              <a:xfrm>
                <a:off x="1740" y="1281"/>
                <a:ext cx="125" cy="73"/>
              </a:xfrm>
              <a:custGeom>
                <a:avLst/>
                <a:gdLst>
                  <a:gd name="T0" fmla="*/ 0 w 125"/>
                  <a:gd name="T1" fmla="*/ 0 h 73"/>
                  <a:gd name="T2" fmla="*/ 0 w 125"/>
                  <a:gd name="T3" fmla="*/ 73 h 73"/>
                  <a:gd name="T4" fmla="*/ 125 w 125"/>
                  <a:gd name="T5" fmla="*/ 73 h 73"/>
                  <a:gd name="T6" fmla="*/ 0 w 125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73">
                    <a:moveTo>
                      <a:pt x="0" y="0"/>
                    </a:moveTo>
                    <a:lnTo>
                      <a:pt x="0" y="73"/>
                    </a:lnTo>
                    <a:lnTo>
                      <a:pt x="125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5" name="Freeform 3295"/>
              <p:cNvSpPr>
                <a:spLocks/>
              </p:cNvSpPr>
              <p:nvPr/>
            </p:nvSpPr>
            <p:spPr bwMode="auto">
              <a:xfrm>
                <a:off x="1740" y="1281"/>
                <a:ext cx="125" cy="73"/>
              </a:xfrm>
              <a:custGeom>
                <a:avLst/>
                <a:gdLst>
                  <a:gd name="T0" fmla="*/ 0 w 125"/>
                  <a:gd name="T1" fmla="*/ 0 h 73"/>
                  <a:gd name="T2" fmla="*/ 125 w 125"/>
                  <a:gd name="T3" fmla="*/ 0 h 73"/>
                  <a:gd name="T4" fmla="*/ 125 w 125"/>
                  <a:gd name="T5" fmla="*/ 73 h 73"/>
                  <a:gd name="T6" fmla="*/ 0 w 125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73">
                    <a:moveTo>
                      <a:pt x="0" y="0"/>
                    </a:moveTo>
                    <a:lnTo>
                      <a:pt x="125" y="0"/>
                    </a:lnTo>
                    <a:lnTo>
                      <a:pt x="125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6" name="Freeform 3296"/>
              <p:cNvSpPr>
                <a:spLocks/>
              </p:cNvSpPr>
              <p:nvPr/>
            </p:nvSpPr>
            <p:spPr bwMode="auto">
              <a:xfrm>
                <a:off x="1740" y="1281"/>
                <a:ext cx="125" cy="73"/>
              </a:xfrm>
              <a:custGeom>
                <a:avLst/>
                <a:gdLst>
                  <a:gd name="T0" fmla="*/ 0 w 125"/>
                  <a:gd name="T1" fmla="*/ 0 h 73"/>
                  <a:gd name="T2" fmla="*/ 125 w 125"/>
                  <a:gd name="T3" fmla="*/ 0 h 73"/>
                  <a:gd name="T4" fmla="*/ 125 w 125"/>
                  <a:gd name="T5" fmla="*/ 73 h 73"/>
                  <a:gd name="T6" fmla="*/ 0 w 125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73">
                    <a:moveTo>
                      <a:pt x="0" y="0"/>
                    </a:moveTo>
                    <a:lnTo>
                      <a:pt x="125" y="0"/>
                    </a:lnTo>
                    <a:lnTo>
                      <a:pt x="125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7" name="Freeform 3297"/>
              <p:cNvSpPr>
                <a:spLocks/>
              </p:cNvSpPr>
              <p:nvPr/>
            </p:nvSpPr>
            <p:spPr bwMode="auto">
              <a:xfrm>
                <a:off x="1349" y="1281"/>
                <a:ext cx="148" cy="73"/>
              </a:xfrm>
              <a:custGeom>
                <a:avLst/>
                <a:gdLst>
                  <a:gd name="T0" fmla="*/ 0 w 148"/>
                  <a:gd name="T1" fmla="*/ 0 h 73"/>
                  <a:gd name="T2" fmla="*/ 60 w 148"/>
                  <a:gd name="T3" fmla="*/ 73 h 73"/>
                  <a:gd name="T4" fmla="*/ 148 w 148"/>
                  <a:gd name="T5" fmla="*/ 73 h 73"/>
                  <a:gd name="T6" fmla="*/ 0 w 148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8" h="73">
                    <a:moveTo>
                      <a:pt x="0" y="0"/>
                    </a:moveTo>
                    <a:lnTo>
                      <a:pt x="60" y="73"/>
                    </a:lnTo>
                    <a:lnTo>
                      <a:pt x="148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8" name="Freeform 3298"/>
              <p:cNvSpPr>
                <a:spLocks/>
              </p:cNvSpPr>
              <p:nvPr/>
            </p:nvSpPr>
            <p:spPr bwMode="auto">
              <a:xfrm>
                <a:off x="1349" y="1281"/>
                <a:ext cx="148" cy="73"/>
              </a:xfrm>
              <a:custGeom>
                <a:avLst/>
                <a:gdLst>
                  <a:gd name="T0" fmla="*/ 0 w 148"/>
                  <a:gd name="T1" fmla="*/ 0 h 73"/>
                  <a:gd name="T2" fmla="*/ 60 w 148"/>
                  <a:gd name="T3" fmla="*/ 73 h 73"/>
                  <a:gd name="T4" fmla="*/ 148 w 148"/>
                  <a:gd name="T5" fmla="*/ 73 h 73"/>
                  <a:gd name="T6" fmla="*/ 0 w 148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8" h="73">
                    <a:moveTo>
                      <a:pt x="0" y="0"/>
                    </a:moveTo>
                    <a:lnTo>
                      <a:pt x="60" y="73"/>
                    </a:lnTo>
                    <a:lnTo>
                      <a:pt x="148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9" name="Freeform 3299"/>
              <p:cNvSpPr>
                <a:spLocks/>
              </p:cNvSpPr>
              <p:nvPr/>
            </p:nvSpPr>
            <p:spPr bwMode="auto">
              <a:xfrm>
                <a:off x="1349" y="1281"/>
                <a:ext cx="148" cy="73"/>
              </a:xfrm>
              <a:custGeom>
                <a:avLst/>
                <a:gdLst>
                  <a:gd name="T0" fmla="*/ 0 w 148"/>
                  <a:gd name="T1" fmla="*/ 0 h 73"/>
                  <a:gd name="T2" fmla="*/ 148 w 148"/>
                  <a:gd name="T3" fmla="*/ 0 h 73"/>
                  <a:gd name="T4" fmla="*/ 148 w 148"/>
                  <a:gd name="T5" fmla="*/ 73 h 73"/>
                  <a:gd name="T6" fmla="*/ 0 w 148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8" h="73">
                    <a:moveTo>
                      <a:pt x="0" y="0"/>
                    </a:moveTo>
                    <a:lnTo>
                      <a:pt x="148" y="0"/>
                    </a:lnTo>
                    <a:lnTo>
                      <a:pt x="148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0" name="Freeform 3300"/>
              <p:cNvSpPr>
                <a:spLocks/>
              </p:cNvSpPr>
              <p:nvPr/>
            </p:nvSpPr>
            <p:spPr bwMode="auto">
              <a:xfrm>
                <a:off x="1349" y="1281"/>
                <a:ext cx="148" cy="73"/>
              </a:xfrm>
              <a:custGeom>
                <a:avLst/>
                <a:gdLst>
                  <a:gd name="T0" fmla="*/ 0 w 148"/>
                  <a:gd name="T1" fmla="*/ 0 h 73"/>
                  <a:gd name="T2" fmla="*/ 148 w 148"/>
                  <a:gd name="T3" fmla="*/ 0 h 73"/>
                  <a:gd name="T4" fmla="*/ 148 w 148"/>
                  <a:gd name="T5" fmla="*/ 73 h 73"/>
                  <a:gd name="T6" fmla="*/ 0 w 148"/>
                  <a:gd name="T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8" h="73">
                    <a:moveTo>
                      <a:pt x="0" y="0"/>
                    </a:moveTo>
                    <a:lnTo>
                      <a:pt x="148" y="0"/>
                    </a:lnTo>
                    <a:lnTo>
                      <a:pt x="148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1" name="Freeform 3301"/>
              <p:cNvSpPr>
                <a:spLocks/>
              </p:cNvSpPr>
              <p:nvPr/>
            </p:nvSpPr>
            <p:spPr bwMode="auto">
              <a:xfrm>
                <a:off x="1409" y="1354"/>
                <a:ext cx="456" cy="4"/>
              </a:xfrm>
              <a:custGeom>
                <a:avLst/>
                <a:gdLst>
                  <a:gd name="T0" fmla="*/ 0 w 456"/>
                  <a:gd name="T1" fmla="*/ 0 h 4"/>
                  <a:gd name="T2" fmla="*/ 4 w 456"/>
                  <a:gd name="T3" fmla="*/ 4 h 4"/>
                  <a:gd name="T4" fmla="*/ 456 w 456"/>
                  <a:gd name="T5" fmla="*/ 4 h 4"/>
                  <a:gd name="T6" fmla="*/ 0 w 45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6" h="4">
                    <a:moveTo>
                      <a:pt x="0" y="0"/>
                    </a:moveTo>
                    <a:lnTo>
                      <a:pt x="4" y="4"/>
                    </a:lnTo>
                    <a:lnTo>
                      <a:pt x="45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2" name="Freeform 3302"/>
              <p:cNvSpPr>
                <a:spLocks/>
              </p:cNvSpPr>
              <p:nvPr/>
            </p:nvSpPr>
            <p:spPr bwMode="auto">
              <a:xfrm>
                <a:off x="1409" y="1354"/>
                <a:ext cx="456" cy="4"/>
              </a:xfrm>
              <a:custGeom>
                <a:avLst/>
                <a:gdLst>
                  <a:gd name="T0" fmla="*/ 0 w 456"/>
                  <a:gd name="T1" fmla="*/ 0 h 4"/>
                  <a:gd name="T2" fmla="*/ 4 w 456"/>
                  <a:gd name="T3" fmla="*/ 4 h 4"/>
                  <a:gd name="T4" fmla="*/ 456 w 456"/>
                  <a:gd name="T5" fmla="*/ 4 h 4"/>
                  <a:gd name="T6" fmla="*/ 0 w 45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6" h="4">
                    <a:moveTo>
                      <a:pt x="0" y="0"/>
                    </a:moveTo>
                    <a:lnTo>
                      <a:pt x="4" y="4"/>
                    </a:lnTo>
                    <a:lnTo>
                      <a:pt x="456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3" name="Freeform 3303"/>
              <p:cNvSpPr>
                <a:spLocks/>
              </p:cNvSpPr>
              <p:nvPr/>
            </p:nvSpPr>
            <p:spPr bwMode="auto">
              <a:xfrm>
                <a:off x="1409" y="1354"/>
                <a:ext cx="456" cy="4"/>
              </a:xfrm>
              <a:custGeom>
                <a:avLst/>
                <a:gdLst>
                  <a:gd name="T0" fmla="*/ 0 w 456"/>
                  <a:gd name="T1" fmla="*/ 0 h 4"/>
                  <a:gd name="T2" fmla="*/ 456 w 456"/>
                  <a:gd name="T3" fmla="*/ 0 h 4"/>
                  <a:gd name="T4" fmla="*/ 456 w 456"/>
                  <a:gd name="T5" fmla="*/ 4 h 4"/>
                  <a:gd name="T6" fmla="*/ 0 w 45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6" h="4">
                    <a:moveTo>
                      <a:pt x="0" y="0"/>
                    </a:moveTo>
                    <a:lnTo>
                      <a:pt x="456" y="0"/>
                    </a:lnTo>
                    <a:lnTo>
                      <a:pt x="45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4" name="Freeform 3304"/>
              <p:cNvSpPr>
                <a:spLocks/>
              </p:cNvSpPr>
              <p:nvPr/>
            </p:nvSpPr>
            <p:spPr bwMode="auto">
              <a:xfrm>
                <a:off x="1409" y="1354"/>
                <a:ext cx="456" cy="4"/>
              </a:xfrm>
              <a:custGeom>
                <a:avLst/>
                <a:gdLst>
                  <a:gd name="T0" fmla="*/ 0 w 456"/>
                  <a:gd name="T1" fmla="*/ 0 h 4"/>
                  <a:gd name="T2" fmla="*/ 456 w 456"/>
                  <a:gd name="T3" fmla="*/ 0 h 4"/>
                  <a:gd name="T4" fmla="*/ 456 w 456"/>
                  <a:gd name="T5" fmla="*/ 4 h 4"/>
                  <a:gd name="T6" fmla="*/ 0 w 45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6" h="4">
                    <a:moveTo>
                      <a:pt x="0" y="0"/>
                    </a:moveTo>
                    <a:lnTo>
                      <a:pt x="456" y="0"/>
                    </a:lnTo>
                    <a:lnTo>
                      <a:pt x="456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5" name="Line 3305"/>
              <p:cNvSpPr>
                <a:spLocks noChangeShapeType="1"/>
              </p:cNvSpPr>
              <p:nvPr/>
            </p:nvSpPr>
            <p:spPr bwMode="auto">
              <a:xfrm>
                <a:off x="1760" y="121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6" name="Line 3306"/>
              <p:cNvSpPr>
                <a:spLocks noChangeShapeType="1"/>
              </p:cNvSpPr>
              <p:nvPr/>
            </p:nvSpPr>
            <p:spPr bwMode="auto">
              <a:xfrm>
                <a:off x="1765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7" name="Line 3307"/>
              <p:cNvSpPr>
                <a:spLocks noChangeShapeType="1"/>
              </p:cNvSpPr>
              <p:nvPr/>
            </p:nvSpPr>
            <p:spPr bwMode="auto">
              <a:xfrm>
                <a:off x="1772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8" name="Line 3308"/>
              <p:cNvSpPr>
                <a:spLocks noChangeShapeType="1"/>
              </p:cNvSpPr>
              <p:nvPr/>
            </p:nvSpPr>
            <p:spPr bwMode="auto">
              <a:xfrm>
                <a:off x="1779" y="121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9" name="Line 3309"/>
              <p:cNvSpPr>
                <a:spLocks noChangeShapeType="1"/>
              </p:cNvSpPr>
              <p:nvPr/>
            </p:nvSpPr>
            <p:spPr bwMode="auto">
              <a:xfrm>
                <a:off x="1785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0" name="Line 3310"/>
              <p:cNvSpPr>
                <a:spLocks noChangeShapeType="1"/>
              </p:cNvSpPr>
              <p:nvPr/>
            </p:nvSpPr>
            <p:spPr bwMode="auto">
              <a:xfrm>
                <a:off x="1792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1" name="Line 3311"/>
              <p:cNvSpPr>
                <a:spLocks noChangeShapeType="1"/>
              </p:cNvSpPr>
              <p:nvPr/>
            </p:nvSpPr>
            <p:spPr bwMode="auto">
              <a:xfrm>
                <a:off x="1798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2" name="Line 3312"/>
              <p:cNvSpPr>
                <a:spLocks noChangeShapeType="1"/>
              </p:cNvSpPr>
              <p:nvPr/>
            </p:nvSpPr>
            <p:spPr bwMode="auto">
              <a:xfrm>
                <a:off x="1805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3" name="Line 3313"/>
              <p:cNvSpPr>
                <a:spLocks noChangeShapeType="1"/>
              </p:cNvSpPr>
              <p:nvPr/>
            </p:nvSpPr>
            <p:spPr bwMode="auto">
              <a:xfrm>
                <a:off x="1811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4" name="Line 3314"/>
              <p:cNvSpPr>
                <a:spLocks noChangeShapeType="1"/>
              </p:cNvSpPr>
              <p:nvPr/>
            </p:nvSpPr>
            <p:spPr bwMode="auto">
              <a:xfrm>
                <a:off x="1818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5" name="Line 3315"/>
              <p:cNvSpPr>
                <a:spLocks noChangeShapeType="1"/>
              </p:cNvSpPr>
              <p:nvPr/>
            </p:nvSpPr>
            <p:spPr bwMode="auto">
              <a:xfrm>
                <a:off x="1824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6" name="Line 3316"/>
              <p:cNvSpPr>
                <a:spLocks noChangeShapeType="1"/>
              </p:cNvSpPr>
              <p:nvPr/>
            </p:nvSpPr>
            <p:spPr bwMode="auto">
              <a:xfrm>
                <a:off x="1831" y="121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7" name="Line 3317"/>
              <p:cNvSpPr>
                <a:spLocks noChangeShapeType="1"/>
              </p:cNvSpPr>
              <p:nvPr/>
            </p:nvSpPr>
            <p:spPr bwMode="auto">
              <a:xfrm>
                <a:off x="1838" y="121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8" name="Line 3318"/>
              <p:cNvSpPr>
                <a:spLocks noChangeShapeType="1"/>
              </p:cNvSpPr>
              <p:nvPr/>
            </p:nvSpPr>
            <p:spPr bwMode="auto">
              <a:xfrm>
                <a:off x="1760" y="1219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9" name="Line 3319"/>
              <p:cNvSpPr>
                <a:spLocks noChangeShapeType="1"/>
              </p:cNvSpPr>
              <p:nvPr/>
            </p:nvSpPr>
            <p:spPr bwMode="auto">
              <a:xfrm>
                <a:off x="1765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0" name="Line 3320"/>
              <p:cNvSpPr>
                <a:spLocks noChangeShapeType="1"/>
              </p:cNvSpPr>
              <p:nvPr/>
            </p:nvSpPr>
            <p:spPr bwMode="auto">
              <a:xfrm>
                <a:off x="1772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1" name="Line 3321"/>
              <p:cNvSpPr>
                <a:spLocks noChangeShapeType="1"/>
              </p:cNvSpPr>
              <p:nvPr/>
            </p:nvSpPr>
            <p:spPr bwMode="auto">
              <a:xfrm>
                <a:off x="1779" y="1219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2" name="Line 3322"/>
              <p:cNvSpPr>
                <a:spLocks noChangeShapeType="1"/>
              </p:cNvSpPr>
              <p:nvPr/>
            </p:nvSpPr>
            <p:spPr bwMode="auto">
              <a:xfrm>
                <a:off x="1785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3" name="Line 3323"/>
              <p:cNvSpPr>
                <a:spLocks noChangeShapeType="1"/>
              </p:cNvSpPr>
              <p:nvPr/>
            </p:nvSpPr>
            <p:spPr bwMode="auto">
              <a:xfrm>
                <a:off x="1792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4" name="Line 3324"/>
              <p:cNvSpPr>
                <a:spLocks noChangeShapeType="1"/>
              </p:cNvSpPr>
              <p:nvPr/>
            </p:nvSpPr>
            <p:spPr bwMode="auto">
              <a:xfrm>
                <a:off x="1798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5" name="Line 3325"/>
              <p:cNvSpPr>
                <a:spLocks noChangeShapeType="1"/>
              </p:cNvSpPr>
              <p:nvPr/>
            </p:nvSpPr>
            <p:spPr bwMode="auto">
              <a:xfrm>
                <a:off x="1805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6" name="Line 3326"/>
              <p:cNvSpPr>
                <a:spLocks noChangeShapeType="1"/>
              </p:cNvSpPr>
              <p:nvPr/>
            </p:nvSpPr>
            <p:spPr bwMode="auto">
              <a:xfrm>
                <a:off x="1811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7" name="Line 3327"/>
              <p:cNvSpPr>
                <a:spLocks noChangeShapeType="1"/>
              </p:cNvSpPr>
              <p:nvPr/>
            </p:nvSpPr>
            <p:spPr bwMode="auto">
              <a:xfrm>
                <a:off x="1818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8" name="Line 3328"/>
              <p:cNvSpPr>
                <a:spLocks noChangeShapeType="1"/>
              </p:cNvSpPr>
              <p:nvPr/>
            </p:nvSpPr>
            <p:spPr bwMode="auto">
              <a:xfrm>
                <a:off x="1824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9" name="Line 3329"/>
              <p:cNvSpPr>
                <a:spLocks noChangeShapeType="1"/>
              </p:cNvSpPr>
              <p:nvPr/>
            </p:nvSpPr>
            <p:spPr bwMode="auto">
              <a:xfrm>
                <a:off x="1831" y="1219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0" name="Line 3330"/>
              <p:cNvSpPr>
                <a:spLocks noChangeShapeType="1"/>
              </p:cNvSpPr>
              <p:nvPr/>
            </p:nvSpPr>
            <p:spPr bwMode="auto">
              <a:xfrm>
                <a:off x="1838" y="1219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1" name="Line 3331"/>
              <p:cNvSpPr>
                <a:spLocks noChangeShapeType="1"/>
              </p:cNvSpPr>
              <p:nvPr/>
            </p:nvSpPr>
            <p:spPr bwMode="auto">
              <a:xfrm>
                <a:off x="1760" y="122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2" name="Line 3332"/>
              <p:cNvSpPr>
                <a:spLocks noChangeShapeType="1"/>
              </p:cNvSpPr>
              <p:nvPr/>
            </p:nvSpPr>
            <p:spPr bwMode="auto">
              <a:xfrm>
                <a:off x="1765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3" name="Line 3333"/>
              <p:cNvSpPr>
                <a:spLocks noChangeShapeType="1"/>
              </p:cNvSpPr>
              <p:nvPr/>
            </p:nvSpPr>
            <p:spPr bwMode="auto">
              <a:xfrm>
                <a:off x="1772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4" name="Line 3334"/>
              <p:cNvSpPr>
                <a:spLocks noChangeShapeType="1"/>
              </p:cNvSpPr>
              <p:nvPr/>
            </p:nvSpPr>
            <p:spPr bwMode="auto">
              <a:xfrm>
                <a:off x="1779" y="122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5" name="Line 3335"/>
              <p:cNvSpPr>
                <a:spLocks noChangeShapeType="1"/>
              </p:cNvSpPr>
              <p:nvPr/>
            </p:nvSpPr>
            <p:spPr bwMode="auto">
              <a:xfrm>
                <a:off x="1785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6" name="Line 3336"/>
              <p:cNvSpPr>
                <a:spLocks noChangeShapeType="1"/>
              </p:cNvSpPr>
              <p:nvPr/>
            </p:nvSpPr>
            <p:spPr bwMode="auto">
              <a:xfrm>
                <a:off x="1792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7" name="Line 3337"/>
              <p:cNvSpPr>
                <a:spLocks noChangeShapeType="1"/>
              </p:cNvSpPr>
              <p:nvPr/>
            </p:nvSpPr>
            <p:spPr bwMode="auto">
              <a:xfrm>
                <a:off x="1798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8" name="Line 3338"/>
              <p:cNvSpPr>
                <a:spLocks noChangeShapeType="1"/>
              </p:cNvSpPr>
              <p:nvPr/>
            </p:nvSpPr>
            <p:spPr bwMode="auto">
              <a:xfrm>
                <a:off x="1805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9" name="Line 3339"/>
              <p:cNvSpPr>
                <a:spLocks noChangeShapeType="1"/>
              </p:cNvSpPr>
              <p:nvPr/>
            </p:nvSpPr>
            <p:spPr bwMode="auto">
              <a:xfrm>
                <a:off x="1811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0" name="Line 3340"/>
              <p:cNvSpPr>
                <a:spLocks noChangeShapeType="1"/>
              </p:cNvSpPr>
              <p:nvPr/>
            </p:nvSpPr>
            <p:spPr bwMode="auto">
              <a:xfrm>
                <a:off x="1818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1" name="Line 3341"/>
              <p:cNvSpPr>
                <a:spLocks noChangeShapeType="1"/>
              </p:cNvSpPr>
              <p:nvPr/>
            </p:nvSpPr>
            <p:spPr bwMode="auto">
              <a:xfrm>
                <a:off x="1824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2" name="Line 3342"/>
              <p:cNvSpPr>
                <a:spLocks noChangeShapeType="1"/>
              </p:cNvSpPr>
              <p:nvPr/>
            </p:nvSpPr>
            <p:spPr bwMode="auto">
              <a:xfrm>
                <a:off x="1831" y="122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3" name="Line 3343"/>
              <p:cNvSpPr>
                <a:spLocks noChangeShapeType="1"/>
              </p:cNvSpPr>
              <p:nvPr/>
            </p:nvSpPr>
            <p:spPr bwMode="auto">
              <a:xfrm>
                <a:off x="1838" y="122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4" name="Line 3344"/>
              <p:cNvSpPr>
                <a:spLocks noChangeShapeType="1"/>
              </p:cNvSpPr>
              <p:nvPr/>
            </p:nvSpPr>
            <p:spPr bwMode="auto">
              <a:xfrm>
                <a:off x="1760" y="123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5" name="Line 3345"/>
              <p:cNvSpPr>
                <a:spLocks noChangeShapeType="1"/>
              </p:cNvSpPr>
              <p:nvPr/>
            </p:nvSpPr>
            <p:spPr bwMode="auto">
              <a:xfrm>
                <a:off x="1765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6" name="Line 3346"/>
              <p:cNvSpPr>
                <a:spLocks noChangeShapeType="1"/>
              </p:cNvSpPr>
              <p:nvPr/>
            </p:nvSpPr>
            <p:spPr bwMode="auto">
              <a:xfrm>
                <a:off x="1772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7" name="Line 3347"/>
              <p:cNvSpPr>
                <a:spLocks noChangeShapeType="1"/>
              </p:cNvSpPr>
              <p:nvPr/>
            </p:nvSpPr>
            <p:spPr bwMode="auto">
              <a:xfrm>
                <a:off x="1779" y="123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8" name="Line 3348"/>
              <p:cNvSpPr>
                <a:spLocks noChangeShapeType="1"/>
              </p:cNvSpPr>
              <p:nvPr/>
            </p:nvSpPr>
            <p:spPr bwMode="auto">
              <a:xfrm>
                <a:off x="1785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9" name="Line 3349"/>
              <p:cNvSpPr>
                <a:spLocks noChangeShapeType="1"/>
              </p:cNvSpPr>
              <p:nvPr/>
            </p:nvSpPr>
            <p:spPr bwMode="auto">
              <a:xfrm>
                <a:off x="1792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0" name="Line 3350"/>
              <p:cNvSpPr>
                <a:spLocks noChangeShapeType="1"/>
              </p:cNvSpPr>
              <p:nvPr/>
            </p:nvSpPr>
            <p:spPr bwMode="auto">
              <a:xfrm>
                <a:off x="1798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1" name="Line 3351"/>
              <p:cNvSpPr>
                <a:spLocks noChangeShapeType="1"/>
              </p:cNvSpPr>
              <p:nvPr/>
            </p:nvSpPr>
            <p:spPr bwMode="auto">
              <a:xfrm>
                <a:off x="1805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2" name="Line 3352"/>
              <p:cNvSpPr>
                <a:spLocks noChangeShapeType="1"/>
              </p:cNvSpPr>
              <p:nvPr/>
            </p:nvSpPr>
            <p:spPr bwMode="auto">
              <a:xfrm>
                <a:off x="1811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3" name="Line 3353"/>
              <p:cNvSpPr>
                <a:spLocks noChangeShapeType="1"/>
              </p:cNvSpPr>
              <p:nvPr/>
            </p:nvSpPr>
            <p:spPr bwMode="auto">
              <a:xfrm>
                <a:off x="1818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4" name="Line 3354"/>
              <p:cNvSpPr>
                <a:spLocks noChangeShapeType="1"/>
              </p:cNvSpPr>
              <p:nvPr/>
            </p:nvSpPr>
            <p:spPr bwMode="auto">
              <a:xfrm>
                <a:off x="1824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5" name="Line 3355"/>
              <p:cNvSpPr>
                <a:spLocks noChangeShapeType="1"/>
              </p:cNvSpPr>
              <p:nvPr/>
            </p:nvSpPr>
            <p:spPr bwMode="auto">
              <a:xfrm>
                <a:off x="1831" y="123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6" name="Line 3356"/>
              <p:cNvSpPr>
                <a:spLocks noChangeShapeType="1"/>
              </p:cNvSpPr>
              <p:nvPr/>
            </p:nvSpPr>
            <p:spPr bwMode="auto">
              <a:xfrm>
                <a:off x="1838" y="123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7" name="Line 3357"/>
              <p:cNvSpPr>
                <a:spLocks noChangeShapeType="1"/>
              </p:cNvSpPr>
              <p:nvPr/>
            </p:nvSpPr>
            <p:spPr bwMode="auto">
              <a:xfrm>
                <a:off x="1760" y="123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8" name="Line 3358"/>
              <p:cNvSpPr>
                <a:spLocks noChangeShapeType="1"/>
              </p:cNvSpPr>
              <p:nvPr/>
            </p:nvSpPr>
            <p:spPr bwMode="auto">
              <a:xfrm>
                <a:off x="1765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9" name="Line 3359"/>
              <p:cNvSpPr>
                <a:spLocks noChangeShapeType="1"/>
              </p:cNvSpPr>
              <p:nvPr/>
            </p:nvSpPr>
            <p:spPr bwMode="auto">
              <a:xfrm>
                <a:off x="1772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0" name="Line 3360"/>
              <p:cNvSpPr>
                <a:spLocks noChangeShapeType="1"/>
              </p:cNvSpPr>
              <p:nvPr/>
            </p:nvSpPr>
            <p:spPr bwMode="auto">
              <a:xfrm>
                <a:off x="1779" y="123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1" name="Line 3361"/>
              <p:cNvSpPr>
                <a:spLocks noChangeShapeType="1"/>
              </p:cNvSpPr>
              <p:nvPr/>
            </p:nvSpPr>
            <p:spPr bwMode="auto">
              <a:xfrm>
                <a:off x="1785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2" name="Line 3362"/>
              <p:cNvSpPr>
                <a:spLocks noChangeShapeType="1"/>
              </p:cNvSpPr>
              <p:nvPr/>
            </p:nvSpPr>
            <p:spPr bwMode="auto">
              <a:xfrm>
                <a:off x="1792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3" name="Line 3363"/>
              <p:cNvSpPr>
                <a:spLocks noChangeShapeType="1"/>
              </p:cNvSpPr>
              <p:nvPr/>
            </p:nvSpPr>
            <p:spPr bwMode="auto">
              <a:xfrm>
                <a:off x="1798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4" name="Line 3364"/>
              <p:cNvSpPr>
                <a:spLocks noChangeShapeType="1"/>
              </p:cNvSpPr>
              <p:nvPr/>
            </p:nvSpPr>
            <p:spPr bwMode="auto">
              <a:xfrm>
                <a:off x="1805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5" name="Line 3365"/>
              <p:cNvSpPr>
                <a:spLocks noChangeShapeType="1"/>
              </p:cNvSpPr>
              <p:nvPr/>
            </p:nvSpPr>
            <p:spPr bwMode="auto">
              <a:xfrm>
                <a:off x="1811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6" name="Line 3366"/>
              <p:cNvSpPr>
                <a:spLocks noChangeShapeType="1"/>
              </p:cNvSpPr>
              <p:nvPr/>
            </p:nvSpPr>
            <p:spPr bwMode="auto">
              <a:xfrm>
                <a:off x="1818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7" name="Line 3367"/>
              <p:cNvSpPr>
                <a:spLocks noChangeShapeType="1"/>
              </p:cNvSpPr>
              <p:nvPr/>
            </p:nvSpPr>
            <p:spPr bwMode="auto">
              <a:xfrm>
                <a:off x="1824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8" name="Line 3368"/>
              <p:cNvSpPr>
                <a:spLocks noChangeShapeType="1"/>
              </p:cNvSpPr>
              <p:nvPr/>
            </p:nvSpPr>
            <p:spPr bwMode="auto">
              <a:xfrm>
                <a:off x="1831" y="123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9" name="Line 3369"/>
              <p:cNvSpPr>
                <a:spLocks noChangeShapeType="1"/>
              </p:cNvSpPr>
              <p:nvPr/>
            </p:nvSpPr>
            <p:spPr bwMode="auto">
              <a:xfrm>
                <a:off x="1838" y="123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0" name="Line 3370"/>
              <p:cNvSpPr>
                <a:spLocks noChangeShapeType="1"/>
              </p:cNvSpPr>
              <p:nvPr/>
            </p:nvSpPr>
            <p:spPr bwMode="auto">
              <a:xfrm>
                <a:off x="1760" y="124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1" name="Line 3371"/>
              <p:cNvSpPr>
                <a:spLocks noChangeShapeType="1"/>
              </p:cNvSpPr>
              <p:nvPr/>
            </p:nvSpPr>
            <p:spPr bwMode="auto">
              <a:xfrm>
                <a:off x="1765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2" name="Line 3372"/>
              <p:cNvSpPr>
                <a:spLocks noChangeShapeType="1"/>
              </p:cNvSpPr>
              <p:nvPr/>
            </p:nvSpPr>
            <p:spPr bwMode="auto">
              <a:xfrm>
                <a:off x="1772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3" name="Line 3373"/>
              <p:cNvSpPr>
                <a:spLocks noChangeShapeType="1"/>
              </p:cNvSpPr>
              <p:nvPr/>
            </p:nvSpPr>
            <p:spPr bwMode="auto">
              <a:xfrm>
                <a:off x="1779" y="124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4" name="Line 3374"/>
              <p:cNvSpPr>
                <a:spLocks noChangeShapeType="1"/>
              </p:cNvSpPr>
              <p:nvPr/>
            </p:nvSpPr>
            <p:spPr bwMode="auto">
              <a:xfrm>
                <a:off x="1785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5" name="Line 3375"/>
              <p:cNvSpPr>
                <a:spLocks noChangeShapeType="1"/>
              </p:cNvSpPr>
              <p:nvPr/>
            </p:nvSpPr>
            <p:spPr bwMode="auto">
              <a:xfrm>
                <a:off x="1792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6" name="Line 3376"/>
              <p:cNvSpPr>
                <a:spLocks noChangeShapeType="1"/>
              </p:cNvSpPr>
              <p:nvPr/>
            </p:nvSpPr>
            <p:spPr bwMode="auto">
              <a:xfrm>
                <a:off x="1798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7" name="Line 3377"/>
              <p:cNvSpPr>
                <a:spLocks noChangeShapeType="1"/>
              </p:cNvSpPr>
              <p:nvPr/>
            </p:nvSpPr>
            <p:spPr bwMode="auto">
              <a:xfrm>
                <a:off x="1805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8" name="Line 3378"/>
              <p:cNvSpPr>
                <a:spLocks noChangeShapeType="1"/>
              </p:cNvSpPr>
              <p:nvPr/>
            </p:nvSpPr>
            <p:spPr bwMode="auto">
              <a:xfrm>
                <a:off x="1811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9" name="Line 3379"/>
              <p:cNvSpPr>
                <a:spLocks noChangeShapeType="1"/>
              </p:cNvSpPr>
              <p:nvPr/>
            </p:nvSpPr>
            <p:spPr bwMode="auto">
              <a:xfrm>
                <a:off x="1818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0" name="Line 3380"/>
              <p:cNvSpPr>
                <a:spLocks noChangeShapeType="1"/>
              </p:cNvSpPr>
              <p:nvPr/>
            </p:nvSpPr>
            <p:spPr bwMode="auto">
              <a:xfrm>
                <a:off x="1824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1" name="Line 3381"/>
              <p:cNvSpPr>
                <a:spLocks noChangeShapeType="1"/>
              </p:cNvSpPr>
              <p:nvPr/>
            </p:nvSpPr>
            <p:spPr bwMode="auto">
              <a:xfrm>
                <a:off x="1831" y="124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2" name="Line 3382"/>
              <p:cNvSpPr>
                <a:spLocks noChangeShapeType="1"/>
              </p:cNvSpPr>
              <p:nvPr/>
            </p:nvSpPr>
            <p:spPr bwMode="auto">
              <a:xfrm>
                <a:off x="1838" y="124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3" name="Line 3383"/>
              <p:cNvSpPr>
                <a:spLocks noChangeShapeType="1"/>
              </p:cNvSpPr>
              <p:nvPr/>
            </p:nvSpPr>
            <p:spPr bwMode="auto">
              <a:xfrm>
                <a:off x="1760" y="125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4" name="Line 3384"/>
              <p:cNvSpPr>
                <a:spLocks noChangeShapeType="1"/>
              </p:cNvSpPr>
              <p:nvPr/>
            </p:nvSpPr>
            <p:spPr bwMode="auto">
              <a:xfrm>
                <a:off x="1765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5" name="Line 3385"/>
              <p:cNvSpPr>
                <a:spLocks noChangeShapeType="1"/>
              </p:cNvSpPr>
              <p:nvPr/>
            </p:nvSpPr>
            <p:spPr bwMode="auto">
              <a:xfrm>
                <a:off x="1772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6" name="Line 3386"/>
              <p:cNvSpPr>
                <a:spLocks noChangeShapeType="1"/>
              </p:cNvSpPr>
              <p:nvPr/>
            </p:nvSpPr>
            <p:spPr bwMode="auto">
              <a:xfrm>
                <a:off x="1779" y="125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7" name="Line 3387"/>
              <p:cNvSpPr>
                <a:spLocks noChangeShapeType="1"/>
              </p:cNvSpPr>
              <p:nvPr/>
            </p:nvSpPr>
            <p:spPr bwMode="auto">
              <a:xfrm>
                <a:off x="1785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8" name="Line 3388"/>
              <p:cNvSpPr>
                <a:spLocks noChangeShapeType="1"/>
              </p:cNvSpPr>
              <p:nvPr/>
            </p:nvSpPr>
            <p:spPr bwMode="auto">
              <a:xfrm>
                <a:off x="1792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9" name="Line 3389"/>
              <p:cNvSpPr>
                <a:spLocks noChangeShapeType="1"/>
              </p:cNvSpPr>
              <p:nvPr/>
            </p:nvSpPr>
            <p:spPr bwMode="auto">
              <a:xfrm>
                <a:off x="1798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0" name="Line 3390"/>
              <p:cNvSpPr>
                <a:spLocks noChangeShapeType="1"/>
              </p:cNvSpPr>
              <p:nvPr/>
            </p:nvSpPr>
            <p:spPr bwMode="auto">
              <a:xfrm>
                <a:off x="1805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1" name="Line 3391"/>
              <p:cNvSpPr>
                <a:spLocks noChangeShapeType="1"/>
              </p:cNvSpPr>
              <p:nvPr/>
            </p:nvSpPr>
            <p:spPr bwMode="auto">
              <a:xfrm>
                <a:off x="1811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2" name="Line 3392"/>
              <p:cNvSpPr>
                <a:spLocks noChangeShapeType="1"/>
              </p:cNvSpPr>
              <p:nvPr/>
            </p:nvSpPr>
            <p:spPr bwMode="auto">
              <a:xfrm>
                <a:off x="1818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3" name="Line 3393"/>
              <p:cNvSpPr>
                <a:spLocks noChangeShapeType="1"/>
              </p:cNvSpPr>
              <p:nvPr/>
            </p:nvSpPr>
            <p:spPr bwMode="auto">
              <a:xfrm>
                <a:off x="1824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4" name="Line 3394"/>
              <p:cNvSpPr>
                <a:spLocks noChangeShapeType="1"/>
              </p:cNvSpPr>
              <p:nvPr/>
            </p:nvSpPr>
            <p:spPr bwMode="auto">
              <a:xfrm>
                <a:off x="1831" y="1252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5" name="Line 3395"/>
              <p:cNvSpPr>
                <a:spLocks noChangeShapeType="1"/>
              </p:cNvSpPr>
              <p:nvPr/>
            </p:nvSpPr>
            <p:spPr bwMode="auto">
              <a:xfrm>
                <a:off x="1838" y="1252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6" name="Line 3396"/>
              <p:cNvSpPr>
                <a:spLocks noChangeShapeType="1"/>
              </p:cNvSpPr>
              <p:nvPr/>
            </p:nvSpPr>
            <p:spPr bwMode="auto">
              <a:xfrm>
                <a:off x="1760" y="125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7" name="Line 3397"/>
              <p:cNvSpPr>
                <a:spLocks noChangeShapeType="1"/>
              </p:cNvSpPr>
              <p:nvPr/>
            </p:nvSpPr>
            <p:spPr bwMode="auto">
              <a:xfrm>
                <a:off x="1765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8" name="Line 3398"/>
              <p:cNvSpPr>
                <a:spLocks noChangeShapeType="1"/>
              </p:cNvSpPr>
              <p:nvPr/>
            </p:nvSpPr>
            <p:spPr bwMode="auto">
              <a:xfrm>
                <a:off x="1772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9" name="Line 3399"/>
              <p:cNvSpPr>
                <a:spLocks noChangeShapeType="1"/>
              </p:cNvSpPr>
              <p:nvPr/>
            </p:nvSpPr>
            <p:spPr bwMode="auto">
              <a:xfrm>
                <a:off x="1779" y="125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0" name="Line 3400"/>
              <p:cNvSpPr>
                <a:spLocks noChangeShapeType="1"/>
              </p:cNvSpPr>
              <p:nvPr/>
            </p:nvSpPr>
            <p:spPr bwMode="auto">
              <a:xfrm>
                <a:off x="1785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1" name="Line 3401"/>
              <p:cNvSpPr>
                <a:spLocks noChangeShapeType="1"/>
              </p:cNvSpPr>
              <p:nvPr/>
            </p:nvSpPr>
            <p:spPr bwMode="auto">
              <a:xfrm>
                <a:off x="1792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2" name="Line 3402"/>
              <p:cNvSpPr>
                <a:spLocks noChangeShapeType="1"/>
              </p:cNvSpPr>
              <p:nvPr/>
            </p:nvSpPr>
            <p:spPr bwMode="auto">
              <a:xfrm>
                <a:off x="1798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3" name="Line 3403"/>
              <p:cNvSpPr>
                <a:spLocks noChangeShapeType="1"/>
              </p:cNvSpPr>
              <p:nvPr/>
            </p:nvSpPr>
            <p:spPr bwMode="auto">
              <a:xfrm>
                <a:off x="1805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4" name="Line 3404"/>
              <p:cNvSpPr>
                <a:spLocks noChangeShapeType="1"/>
              </p:cNvSpPr>
              <p:nvPr/>
            </p:nvSpPr>
            <p:spPr bwMode="auto">
              <a:xfrm>
                <a:off x="1811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5" name="Line 3405"/>
              <p:cNvSpPr>
                <a:spLocks noChangeShapeType="1"/>
              </p:cNvSpPr>
              <p:nvPr/>
            </p:nvSpPr>
            <p:spPr bwMode="auto">
              <a:xfrm>
                <a:off x="1818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6" name="Line 3406"/>
              <p:cNvSpPr>
                <a:spLocks noChangeShapeType="1"/>
              </p:cNvSpPr>
              <p:nvPr/>
            </p:nvSpPr>
            <p:spPr bwMode="auto">
              <a:xfrm>
                <a:off x="1824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7" name="Line 3407"/>
              <p:cNvSpPr>
                <a:spLocks noChangeShapeType="1"/>
              </p:cNvSpPr>
              <p:nvPr/>
            </p:nvSpPr>
            <p:spPr bwMode="auto">
              <a:xfrm>
                <a:off x="1831" y="125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8" name="Line 3408"/>
              <p:cNvSpPr>
                <a:spLocks noChangeShapeType="1"/>
              </p:cNvSpPr>
              <p:nvPr/>
            </p:nvSpPr>
            <p:spPr bwMode="auto">
              <a:xfrm>
                <a:off x="1838" y="125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9" name="Line 3409"/>
              <p:cNvSpPr>
                <a:spLocks noChangeShapeType="1"/>
              </p:cNvSpPr>
              <p:nvPr/>
            </p:nvSpPr>
            <p:spPr bwMode="auto">
              <a:xfrm>
                <a:off x="1760" y="126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0" name="Line 3410"/>
              <p:cNvSpPr>
                <a:spLocks noChangeShapeType="1"/>
              </p:cNvSpPr>
              <p:nvPr/>
            </p:nvSpPr>
            <p:spPr bwMode="auto">
              <a:xfrm>
                <a:off x="1765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1" name="Line 3411"/>
              <p:cNvSpPr>
                <a:spLocks noChangeShapeType="1"/>
              </p:cNvSpPr>
              <p:nvPr/>
            </p:nvSpPr>
            <p:spPr bwMode="auto">
              <a:xfrm>
                <a:off x="1772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2" name="Line 3412"/>
              <p:cNvSpPr>
                <a:spLocks noChangeShapeType="1"/>
              </p:cNvSpPr>
              <p:nvPr/>
            </p:nvSpPr>
            <p:spPr bwMode="auto">
              <a:xfrm>
                <a:off x="1779" y="126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3" name="Line 3413"/>
              <p:cNvSpPr>
                <a:spLocks noChangeShapeType="1"/>
              </p:cNvSpPr>
              <p:nvPr/>
            </p:nvSpPr>
            <p:spPr bwMode="auto">
              <a:xfrm>
                <a:off x="1785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4" name="Line 3414"/>
              <p:cNvSpPr>
                <a:spLocks noChangeShapeType="1"/>
              </p:cNvSpPr>
              <p:nvPr/>
            </p:nvSpPr>
            <p:spPr bwMode="auto">
              <a:xfrm>
                <a:off x="1792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5" name="Line 3415"/>
              <p:cNvSpPr>
                <a:spLocks noChangeShapeType="1"/>
              </p:cNvSpPr>
              <p:nvPr/>
            </p:nvSpPr>
            <p:spPr bwMode="auto">
              <a:xfrm>
                <a:off x="1798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6" name="Line 3416"/>
              <p:cNvSpPr>
                <a:spLocks noChangeShapeType="1"/>
              </p:cNvSpPr>
              <p:nvPr/>
            </p:nvSpPr>
            <p:spPr bwMode="auto">
              <a:xfrm>
                <a:off x="1805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7" name="Line 3417"/>
              <p:cNvSpPr>
                <a:spLocks noChangeShapeType="1"/>
              </p:cNvSpPr>
              <p:nvPr/>
            </p:nvSpPr>
            <p:spPr bwMode="auto">
              <a:xfrm>
                <a:off x="1811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8" name="Line 3418"/>
              <p:cNvSpPr>
                <a:spLocks noChangeShapeType="1"/>
              </p:cNvSpPr>
              <p:nvPr/>
            </p:nvSpPr>
            <p:spPr bwMode="auto">
              <a:xfrm>
                <a:off x="1818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9" name="Line 3419"/>
              <p:cNvSpPr>
                <a:spLocks noChangeShapeType="1"/>
              </p:cNvSpPr>
              <p:nvPr/>
            </p:nvSpPr>
            <p:spPr bwMode="auto">
              <a:xfrm>
                <a:off x="1824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0" name="Line 3420"/>
              <p:cNvSpPr>
                <a:spLocks noChangeShapeType="1"/>
              </p:cNvSpPr>
              <p:nvPr/>
            </p:nvSpPr>
            <p:spPr bwMode="auto">
              <a:xfrm>
                <a:off x="1831" y="1265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2" name="Group 3622"/>
            <p:cNvGrpSpPr>
              <a:grpSpLocks/>
            </p:cNvGrpSpPr>
            <p:nvPr/>
          </p:nvGrpSpPr>
          <p:grpSpPr bwMode="auto">
            <a:xfrm>
              <a:off x="1347" y="1265"/>
              <a:ext cx="518" cy="33"/>
              <a:chOff x="1347" y="1265"/>
              <a:chExt cx="518" cy="33"/>
            </a:xfrm>
          </p:grpSpPr>
          <p:sp>
            <p:nvSpPr>
              <p:cNvPr id="7831" name="Line 3422"/>
              <p:cNvSpPr>
                <a:spLocks noChangeShapeType="1"/>
              </p:cNvSpPr>
              <p:nvPr/>
            </p:nvSpPr>
            <p:spPr bwMode="auto">
              <a:xfrm>
                <a:off x="1838" y="1265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2" name="Line 3423"/>
              <p:cNvSpPr>
                <a:spLocks noChangeShapeType="1"/>
              </p:cNvSpPr>
              <p:nvPr/>
            </p:nvSpPr>
            <p:spPr bwMode="auto">
              <a:xfrm>
                <a:off x="1760" y="127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3" name="Line 3424"/>
              <p:cNvSpPr>
                <a:spLocks noChangeShapeType="1"/>
              </p:cNvSpPr>
              <p:nvPr/>
            </p:nvSpPr>
            <p:spPr bwMode="auto">
              <a:xfrm>
                <a:off x="1765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4" name="Line 3425"/>
              <p:cNvSpPr>
                <a:spLocks noChangeShapeType="1"/>
              </p:cNvSpPr>
              <p:nvPr/>
            </p:nvSpPr>
            <p:spPr bwMode="auto">
              <a:xfrm>
                <a:off x="1772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5" name="Line 3426"/>
              <p:cNvSpPr>
                <a:spLocks noChangeShapeType="1"/>
              </p:cNvSpPr>
              <p:nvPr/>
            </p:nvSpPr>
            <p:spPr bwMode="auto">
              <a:xfrm>
                <a:off x="1779" y="127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6" name="Line 3427"/>
              <p:cNvSpPr>
                <a:spLocks noChangeShapeType="1"/>
              </p:cNvSpPr>
              <p:nvPr/>
            </p:nvSpPr>
            <p:spPr bwMode="auto">
              <a:xfrm>
                <a:off x="1785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7" name="Line 3428"/>
              <p:cNvSpPr>
                <a:spLocks noChangeShapeType="1"/>
              </p:cNvSpPr>
              <p:nvPr/>
            </p:nvSpPr>
            <p:spPr bwMode="auto">
              <a:xfrm>
                <a:off x="1792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8" name="Line 3429"/>
              <p:cNvSpPr>
                <a:spLocks noChangeShapeType="1"/>
              </p:cNvSpPr>
              <p:nvPr/>
            </p:nvSpPr>
            <p:spPr bwMode="auto">
              <a:xfrm>
                <a:off x="1798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9" name="Line 3430"/>
              <p:cNvSpPr>
                <a:spLocks noChangeShapeType="1"/>
              </p:cNvSpPr>
              <p:nvPr/>
            </p:nvSpPr>
            <p:spPr bwMode="auto">
              <a:xfrm>
                <a:off x="1805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0" name="Line 3431"/>
              <p:cNvSpPr>
                <a:spLocks noChangeShapeType="1"/>
              </p:cNvSpPr>
              <p:nvPr/>
            </p:nvSpPr>
            <p:spPr bwMode="auto">
              <a:xfrm>
                <a:off x="1811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1" name="Line 3432"/>
              <p:cNvSpPr>
                <a:spLocks noChangeShapeType="1"/>
              </p:cNvSpPr>
              <p:nvPr/>
            </p:nvSpPr>
            <p:spPr bwMode="auto">
              <a:xfrm>
                <a:off x="1818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2" name="Line 3433"/>
              <p:cNvSpPr>
                <a:spLocks noChangeShapeType="1"/>
              </p:cNvSpPr>
              <p:nvPr/>
            </p:nvSpPr>
            <p:spPr bwMode="auto">
              <a:xfrm>
                <a:off x="1824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3" name="Line 3434"/>
              <p:cNvSpPr>
                <a:spLocks noChangeShapeType="1"/>
              </p:cNvSpPr>
              <p:nvPr/>
            </p:nvSpPr>
            <p:spPr bwMode="auto">
              <a:xfrm>
                <a:off x="1831" y="127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4" name="Line 3435"/>
              <p:cNvSpPr>
                <a:spLocks noChangeShapeType="1"/>
              </p:cNvSpPr>
              <p:nvPr/>
            </p:nvSpPr>
            <p:spPr bwMode="auto">
              <a:xfrm>
                <a:off x="1838" y="127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5" name="Line 3436"/>
              <p:cNvSpPr>
                <a:spLocks noChangeShapeType="1"/>
              </p:cNvSpPr>
              <p:nvPr/>
            </p:nvSpPr>
            <p:spPr bwMode="auto">
              <a:xfrm>
                <a:off x="1347" y="1278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6" name="Line 3437"/>
              <p:cNvSpPr>
                <a:spLocks noChangeShapeType="1"/>
              </p:cNvSpPr>
              <p:nvPr/>
            </p:nvSpPr>
            <p:spPr bwMode="auto">
              <a:xfrm>
                <a:off x="135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7" name="Line 3438"/>
              <p:cNvSpPr>
                <a:spLocks noChangeShapeType="1"/>
              </p:cNvSpPr>
              <p:nvPr/>
            </p:nvSpPr>
            <p:spPr bwMode="auto">
              <a:xfrm>
                <a:off x="1358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8" name="Line 3439"/>
              <p:cNvSpPr>
                <a:spLocks noChangeShapeType="1"/>
              </p:cNvSpPr>
              <p:nvPr/>
            </p:nvSpPr>
            <p:spPr bwMode="auto">
              <a:xfrm>
                <a:off x="1364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9" name="Line 3440"/>
              <p:cNvSpPr>
                <a:spLocks noChangeShapeType="1"/>
              </p:cNvSpPr>
              <p:nvPr/>
            </p:nvSpPr>
            <p:spPr bwMode="auto">
              <a:xfrm>
                <a:off x="137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0" name="Line 3441"/>
              <p:cNvSpPr>
                <a:spLocks noChangeShapeType="1"/>
              </p:cNvSpPr>
              <p:nvPr/>
            </p:nvSpPr>
            <p:spPr bwMode="auto">
              <a:xfrm>
                <a:off x="1378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1" name="Line 3442"/>
              <p:cNvSpPr>
                <a:spLocks noChangeShapeType="1"/>
              </p:cNvSpPr>
              <p:nvPr/>
            </p:nvSpPr>
            <p:spPr bwMode="auto">
              <a:xfrm>
                <a:off x="1384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2" name="Line 3443"/>
              <p:cNvSpPr>
                <a:spLocks noChangeShapeType="1"/>
              </p:cNvSpPr>
              <p:nvPr/>
            </p:nvSpPr>
            <p:spPr bwMode="auto">
              <a:xfrm>
                <a:off x="139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3" name="Line 3444"/>
              <p:cNvSpPr>
                <a:spLocks noChangeShapeType="1"/>
              </p:cNvSpPr>
              <p:nvPr/>
            </p:nvSpPr>
            <p:spPr bwMode="auto">
              <a:xfrm>
                <a:off x="1397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4" name="Line 3445"/>
              <p:cNvSpPr>
                <a:spLocks noChangeShapeType="1"/>
              </p:cNvSpPr>
              <p:nvPr/>
            </p:nvSpPr>
            <p:spPr bwMode="auto">
              <a:xfrm>
                <a:off x="1404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5" name="Line 3446"/>
              <p:cNvSpPr>
                <a:spLocks noChangeShapeType="1"/>
              </p:cNvSpPr>
              <p:nvPr/>
            </p:nvSpPr>
            <p:spPr bwMode="auto">
              <a:xfrm>
                <a:off x="1411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6" name="Line 3447"/>
              <p:cNvSpPr>
                <a:spLocks noChangeShapeType="1"/>
              </p:cNvSpPr>
              <p:nvPr/>
            </p:nvSpPr>
            <p:spPr bwMode="auto">
              <a:xfrm>
                <a:off x="1417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7" name="Line 3448"/>
              <p:cNvSpPr>
                <a:spLocks noChangeShapeType="1"/>
              </p:cNvSpPr>
              <p:nvPr/>
            </p:nvSpPr>
            <p:spPr bwMode="auto">
              <a:xfrm>
                <a:off x="1424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8" name="Line 3449"/>
              <p:cNvSpPr>
                <a:spLocks noChangeShapeType="1"/>
              </p:cNvSpPr>
              <p:nvPr/>
            </p:nvSpPr>
            <p:spPr bwMode="auto">
              <a:xfrm>
                <a:off x="1430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9" name="Line 3450"/>
              <p:cNvSpPr>
                <a:spLocks noChangeShapeType="1"/>
              </p:cNvSpPr>
              <p:nvPr/>
            </p:nvSpPr>
            <p:spPr bwMode="auto">
              <a:xfrm>
                <a:off x="1437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0" name="Line 3451"/>
              <p:cNvSpPr>
                <a:spLocks noChangeShapeType="1"/>
              </p:cNvSpPr>
              <p:nvPr/>
            </p:nvSpPr>
            <p:spPr bwMode="auto">
              <a:xfrm>
                <a:off x="1443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1" name="Line 3452"/>
              <p:cNvSpPr>
                <a:spLocks noChangeShapeType="1"/>
              </p:cNvSpPr>
              <p:nvPr/>
            </p:nvSpPr>
            <p:spPr bwMode="auto">
              <a:xfrm>
                <a:off x="1450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2" name="Line 3453"/>
              <p:cNvSpPr>
                <a:spLocks noChangeShapeType="1"/>
              </p:cNvSpPr>
              <p:nvPr/>
            </p:nvSpPr>
            <p:spPr bwMode="auto">
              <a:xfrm>
                <a:off x="1457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3" name="Line 3454"/>
              <p:cNvSpPr>
                <a:spLocks noChangeShapeType="1"/>
              </p:cNvSpPr>
              <p:nvPr/>
            </p:nvSpPr>
            <p:spPr bwMode="auto">
              <a:xfrm>
                <a:off x="1463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4" name="Line 3455"/>
              <p:cNvSpPr>
                <a:spLocks noChangeShapeType="1"/>
              </p:cNvSpPr>
              <p:nvPr/>
            </p:nvSpPr>
            <p:spPr bwMode="auto">
              <a:xfrm>
                <a:off x="1470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5" name="Line 3456"/>
              <p:cNvSpPr>
                <a:spLocks noChangeShapeType="1"/>
              </p:cNvSpPr>
              <p:nvPr/>
            </p:nvSpPr>
            <p:spPr bwMode="auto">
              <a:xfrm>
                <a:off x="1476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6" name="Line 3457"/>
              <p:cNvSpPr>
                <a:spLocks noChangeShapeType="1"/>
              </p:cNvSpPr>
              <p:nvPr/>
            </p:nvSpPr>
            <p:spPr bwMode="auto">
              <a:xfrm>
                <a:off x="1483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7" name="Line 3458"/>
              <p:cNvSpPr>
                <a:spLocks noChangeShapeType="1"/>
              </p:cNvSpPr>
              <p:nvPr/>
            </p:nvSpPr>
            <p:spPr bwMode="auto">
              <a:xfrm>
                <a:off x="1489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8" name="Line 3459"/>
              <p:cNvSpPr>
                <a:spLocks noChangeShapeType="1"/>
              </p:cNvSpPr>
              <p:nvPr/>
            </p:nvSpPr>
            <p:spPr bwMode="auto">
              <a:xfrm>
                <a:off x="1496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9" name="Line 3460"/>
              <p:cNvSpPr>
                <a:spLocks noChangeShapeType="1"/>
              </p:cNvSpPr>
              <p:nvPr/>
            </p:nvSpPr>
            <p:spPr bwMode="auto">
              <a:xfrm>
                <a:off x="1502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0" name="Line 3461"/>
              <p:cNvSpPr>
                <a:spLocks noChangeShapeType="1"/>
              </p:cNvSpPr>
              <p:nvPr/>
            </p:nvSpPr>
            <p:spPr bwMode="auto">
              <a:xfrm>
                <a:off x="1509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1" name="Line 3462"/>
              <p:cNvSpPr>
                <a:spLocks noChangeShapeType="1"/>
              </p:cNvSpPr>
              <p:nvPr/>
            </p:nvSpPr>
            <p:spPr bwMode="auto">
              <a:xfrm>
                <a:off x="1516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2" name="Line 3463"/>
              <p:cNvSpPr>
                <a:spLocks noChangeShapeType="1"/>
              </p:cNvSpPr>
              <p:nvPr/>
            </p:nvSpPr>
            <p:spPr bwMode="auto">
              <a:xfrm>
                <a:off x="1522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3" name="Line 3464"/>
              <p:cNvSpPr>
                <a:spLocks noChangeShapeType="1"/>
              </p:cNvSpPr>
              <p:nvPr/>
            </p:nvSpPr>
            <p:spPr bwMode="auto">
              <a:xfrm>
                <a:off x="1529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4" name="Line 3465"/>
              <p:cNvSpPr>
                <a:spLocks noChangeShapeType="1"/>
              </p:cNvSpPr>
              <p:nvPr/>
            </p:nvSpPr>
            <p:spPr bwMode="auto">
              <a:xfrm>
                <a:off x="1535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5" name="Line 3466"/>
              <p:cNvSpPr>
                <a:spLocks noChangeShapeType="1"/>
              </p:cNvSpPr>
              <p:nvPr/>
            </p:nvSpPr>
            <p:spPr bwMode="auto">
              <a:xfrm>
                <a:off x="1542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6" name="Line 3467"/>
              <p:cNvSpPr>
                <a:spLocks noChangeShapeType="1"/>
              </p:cNvSpPr>
              <p:nvPr/>
            </p:nvSpPr>
            <p:spPr bwMode="auto">
              <a:xfrm>
                <a:off x="1548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7" name="Line 3468"/>
              <p:cNvSpPr>
                <a:spLocks noChangeShapeType="1"/>
              </p:cNvSpPr>
              <p:nvPr/>
            </p:nvSpPr>
            <p:spPr bwMode="auto">
              <a:xfrm>
                <a:off x="1555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8" name="Line 3469"/>
              <p:cNvSpPr>
                <a:spLocks noChangeShapeType="1"/>
              </p:cNvSpPr>
              <p:nvPr/>
            </p:nvSpPr>
            <p:spPr bwMode="auto">
              <a:xfrm>
                <a:off x="1562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9" name="Line 3470"/>
              <p:cNvSpPr>
                <a:spLocks noChangeShapeType="1"/>
              </p:cNvSpPr>
              <p:nvPr/>
            </p:nvSpPr>
            <p:spPr bwMode="auto">
              <a:xfrm>
                <a:off x="1568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0" name="Line 3471"/>
              <p:cNvSpPr>
                <a:spLocks noChangeShapeType="1"/>
              </p:cNvSpPr>
              <p:nvPr/>
            </p:nvSpPr>
            <p:spPr bwMode="auto">
              <a:xfrm>
                <a:off x="1575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1" name="Line 3472"/>
              <p:cNvSpPr>
                <a:spLocks noChangeShapeType="1"/>
              </p:cNvSpPr>
              <p:nvPr/>
            </p:nvSpPr>
            <p:spPr bwMode="auto">
              <a:xfrm>
                <a:off x="158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2" name="Line 3473"/>
              <p:cNvSpPr>
                <a:spLocks noChangeShapeType="1"/>
              </p:cNvSpPr>
              <p:nvPr/>
            </p:nvSpPr>
            <p:spPr bwMode="auto">
              <a:xfrm>
                <a:off x="1588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3" name="Line 3474"/>
              <p:cNvSpPr>
                <a:spLocks noChangeShapeType="1"/>
              </p:cNvSpPr>
              <p:nvPr/>
            </p:nvSpPr>
            <p:spPr bwMode="auto">
              <a:xfrm>
                <a:off x="1594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4" name="Line 3475"/>
              <p:cNvSpPr>
                <a:spLocks noChangeShapeType="1"/>
              </p:cNvSpPr>
              <p:nvPr/>
            </p:nvSpPr>
            <p:spPr bwMode="auto">
              <a:xfrm>
                <a:off x="160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5" name="Line 3476"/>
              <p:cNvSpPr>
                <a:spLocks noChangeShapeType="1"/>
              </p:cNvSpPr>
              <p:nvPr/>
            </p:nvSpPr>
            <p:spPr bwMode="auto">
              <a:xfrm>
                <a:off x="1608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6" name="Line 3477"/>
              <p:cNvSpPr>
                <a:spLocks noChangeShapeType="1"/>
              </p:cNvSpPr>
              <p:nvPr/>
            </p:nvSpPr>
            <p:spPr bwMode="auto">
              <a:xfrm>
                <a:off x="1614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7" name="Line 3478"/>
              <p:cNvSpPr>
                <a:spLocks noChangeShapeType="1"/>
              </p:cNvSpPr>
              <p:nvPr/>
            </p:nvSpPr>
            <p:spPr bwMode="auto">
              <a:xfrm>
                <a:off x="162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8" name="Line 3479"/>
              <p:cNvSpPr>
                <a:spLocks noChangeShapeType="1"/>
              </p:cNvSpPr>
              <p:nvPr/>
            </p:nvSpPr>
            <p:spPr bwMode="auto">
              <a:xfrm>
                <a:off x="1627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9" name="Line 3480"/>
              <p:cNvSpPr>
                <a:spLocks noChangeShapeType="1"/>
              </p:cNvSpPr>
              <p:nvPr/>
            </p:nvSpPr>
            <p:spPr bwMode="auto">
              <a:xfrm>
                <a:off x="1634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0" name="Line 3481"/>
              <p:cNvSpPr>
                <a:spLocks noChangeShapeType="1"/>
              </p:cNvSpPr>
              <p:nvPr/>
            </p:nvSpPr>
            <p:spPr bwMode="auto">
              <a:xfrm>
                <a:off x="1641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1" name="Line 3482"/>
              <p:cNvSpPr>
                <a:spLocks noChangeShapeType="1"/>
              </p:cNvSpPr>
              <p:nvPr/>
            </p:nvSpPr>
            <p:spPr bwMode="auto">
              <a:xfrm>
                <a:off x="1647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2" name="Line 3483"/>
              <p:cNvSpPr>
                <a:spLocks noChangeShapeType="1"/>
              </p:cNvSpPr>
              <p:nvPr/>
            </p:nvSpPr>
            <p:spPr bwMode="auto">
              <a:xfrm>
                <a:off x="1654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3" name="Line 3484"/>
              <p:cNvSpPr>
                <a:spLocks noChangeShapeType="1"/>
              </p:cNvSpPr>
              <p:nvPr/>
            </p:nvSpPr>
            <p:spPr bwMode="auto">
              <a:xfrm>
                <a:off x="1660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4" name="Line 3485"/>
              <p:cNvSpPr>
                <a:spLocks noChangeShapeType="1"/>
              </p:cNvSpPr>
              <p:nvPr/>
            </p:nvSpPr>
            <p:spPr bwMode="auto">
              <a:xfrm>
                <a:off x="1667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5" name="Line 3486"/>
              <p:cNvSpPr>
                <a:spLocks noChangeShapeType="1"/>
              </p:cNvSpPr>
              <p:nvPr/>
            </p:nvSpPr>
            <p:spPr bwMode="auto">
              <a:xfrm>
                <a:off x="1673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6" name="Line 3487"/>
              <p:cNvSpPr>
                <a:spLocks noChangeShapeType="1"/>
              </p:cNvSpPr>
              <p:nvPr/>
            </p:nvSpPr>
            <p:spPr bwMode="auto">
              <a:xfrm>
                <a:off x="1680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7" name="Line 3488"/>
              <p:cNvSpPr>
                <a:spLocks noChangeShapeType="1"/>
              </p:cNvSpPr>
              <p:nvPr/>
            </p:nvSpPr>
            <p:spPr bwMode="auto">
              <a:xfrm>
                <a:off x="1687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8" name="Line 3489"/>
              <p:cNvSpPr>
                <a:spLocks noChangeShapeType="1"/>
              </p:cNvSpPr>
              <p:nvPr/>
            </p:nvSpPr>
            <p:spPr bwMode="auto">
              <a:xfrm>
                <a:off x="1693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9" name="Line 3490"/>
              <p:cNvSpPr>
                <a:spLocks noChangeShapeType="1"/>
              </p:cNvSpPr>
              <p:nvPr/>
            </p:nvSpPr>
            <p:spPr bwMode="auto">
              <a:xfrm>
                <a:off x="1700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0" name="Line 3491"/>
              <p:cNvSpPr>
                <a:spLocks noChangeShapeType="1"/>
              </p:cNvSpPr>
              <p:nvPr/>
            </p:nvSpPr>
            <p:spPr bwMode="auto">
              <a:xfrm>
                <a:off x="1706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1" name="Line 3492"/>
              <p:cNvSpPr>
                <a:spLocks noChangeShapeType="1"/>
              </p:cNvSpPr>
              <p:nvPr/>
            </p:nvSpPr>
            <p:spPr bwMode="auto">
              <a:xfrm>
                <a:off x="1713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2" name="Line 3493"/>
              <p:cNvSpPr>
                <a:spLocks noChangeShapeType="1"/>
              </p:cNvSpPr>
              <p:nvPr/>
            </p:nvSpPr>
            <p:spPr bwMode="auto">
              <a:xfrm>
                <a:off x="1719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3" name="Line 3494"/>
              <p:cNvSpPr>
                <a:spLocks noChangeShapeType="1"/>
              </p:cNvSpPr>
              <p:nvPr/>
            </p:nvSpPr>
            <p:spPr bwMode="auto">
              <a:xfrm>
                <a:off x="1726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4" name="Line 3495"/>
              <p:cNvSpPr>
                <a:spLocks noChangeShapeType="1"/>
              </p:cNvSpPr>
              <p:nvPr/>
            </p:nvSpPr>
            <p:spPr bwMode="auto">
              <a:xfrm>
                <a:off x="1733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5" name="Line 3496"/>
              <p:cNvSpPr>
                <a:spLocks noChangeShapeType="1"/>
              </p:cNvSpPr>
              <p:nvPr/>
            </p:nvSpPr>
            <p:spPr bwMode="auto">
              <a:xfrm>
                <a:off x="1739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6" name="Line 3497"/>
              <p:cNvSpPr>
                <a:spLocks noChangeShapeType="1"/>
              </p:cNvSpPr>
              <p:nvPr/>
            </p:nvSpPr>
            <p:spPr bwMode="auto">
              <a:xfrm>
                <a:off x="1746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7" name="Line 3498"/>
              <p:cNvSpPr>
                <a:spLocks noChangeShapeType="1"/>
              </p:cNvSpPr>
              <p:nvPr/>
            </p:nvSpPr>
            <p:spPr bwMode="auto">
              <a:xfrm>
                <a:off x="1752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8" name="Line 3499"/>
              <p:cNvSpPr>
                <a:spLocks noChangeShapeType="1"/>
              </p:cNvSpPr>
              <p:nvPr/>
            </p:nvSpPr>
            <p:spPr bwMode="auto">
              <a:xfrm>
                <a:off x="1759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9" name="Line 3500"/>
              <p:cNvSpPr>
                <a:spLocks noChangeShapeType="1"/>
              </p:cNvSpPr>
              <p:nvPr/>
            </p:nvSpPr>
            <p:spPr bwMode="auto">
              <a:xfrm>
                <a:off x="1765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0" name="Line 3501"/>
              <p:cNvSpPr>
                <a:spLocks noChangeShapeType="1"/>
              </p:cNvSpPr>
              <p:nvPr/>
            </p:nvSpPr>
            <p:spPr bwMode="auto">
              <a:xfrm>
                <a:off x="1772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1" name="Line 3502"/>
              <p:cNvSpPr>
                <a:spLocks noChangeShapeType="1"/>
              </p:cNvSpPr>
              <p:nvPr/>
            </p:nvSpPr>
            <p:spPr bwMode="auto">
              <a:xfrm>
                <a:off x="1779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2" name="Line 3503"/>
              <p:cNvSpPr>
                <a:spLocks noChangeShapeType="1"/>
              </p:cNvSpPr>
              <p:nvPr/>
            </p:nvSpPr>
            <p:spPr bwMode="auto">
              <a:xfrm>
                <a:off x="1785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3" name="Line 3504"/>
              <p:cNvSpPr>
                <a:spLocks noChangeShapeType="1"/>
              </p:cNvSpPr>
              <p:nvPr/>
            </p:nvSpPr>
            <p:spPr bwMode="auto">
              <a:xfrm>
                <a:off x="1792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4" name="Line 3505"/>
              <p:cNvSpPr>
                <a:spLocks noChangeShapeType="1"/>
              </p:cNvSpPr>
              <p:nvPr/>
            </p:nvSpPr>
            <p:spPr bwMode="auto">
              <a:xfrm>
                <a:off x="1798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5" name="Line 3506"/>
              <p:cNvSpPr>
                <a:spLocks noChangeShapeType="1"/>
              </p:cNvSpPr>
              <p:nvPr/>
            </p:nvSpPr>
            <p:spPr bwMode="auto">
              <a:xfrm>
                <a:off x="1805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6" name="Line 3507"/>
              <p:cNvSpPr>
                <a:spLocks noChangeShapeType="1"/>
              </p:cNvSpPr>
              <p:nvPr/>
            </p:nvSpPr>
            <p:spPr bwMode="auto">
              <a:xfrm>
                <a:off x="181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7" name="Line 3508"/>
              <p:cNvSpPr>
                <a:spLocks noChangeShapeType="1"/>
              </p:cNvSpPr>
              <p:nvPr/>
            </p:nvSpPr>
            <p:spPr bwMode="auto">
              <a:xfrm>
                <a:off x="1818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8" name="Line 3509"/>
              <p:cNvSpPr>
                <a:spLocks noChangeShapeType="1"/>
              </p:cNvSpPr>
              <p:nvPr/>
            </p:nvSpPr>
            <p:spPr bwMode="auto">
              <a:xfrm>
                <a:off x="1824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9" name="Line 3510"/>
              <p:cNvSpPr>
                <a:spLocks noChangeShapeType="1"/>
              </p:cNvSpPr>
              <p:nvPr/>
            </p:nvSpPr>
            <p:spPr bwMode="auto">
              <a:xfrm>
                <a:off x="183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0" name="Line 3511"/>
              <p:cNvSpPr>
                <a:spLocks noChangeShapeType="1"/>
              </p:cNvSpPr>
              <p:nvPr/>
            </p:nvSpPr>
            <p:spPr bwMode="auto">
              <a:xfrm>
                <a:off x="1838" y="127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1" name="Line 3512"/>
              <p:cNvSpPr>
                <a:spLocks noChangeShapeType="1"/>
              </p:cNvSpPr>
              <p:nvPr/>
            </p:nvSpPr>
            <p:spPr bwMode="auto">
              <a:xfrm>
                <a:off x="1844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2" name="Line 3513"/>
              <p:cNvSpPr>
                <a:spLocks noChangeShapeType="1"/>
              </p:cNvSpPr>
              <p:nvPr/>
            </p:nvSpPr>
            <p:spPr bwMode="auto">
              <a:xfrm>
                <a:off x="1851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3" name="Line 3514"/>
              <p:cNvSpPr>
                <a:spLocks noChangeShapeType="1"/>
              </p:cNvSpPr>
              <p:nvPr/>
            </p:nvSpPr>
            <p:spPr bwMode="auto">
              <a:xfrm>
                <a:off x="1857" y="127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4" name="Line 3515"/>
              <p:cNvSpPr>
                <a:spLocks noChangeShapeType="1"/>
              </p:cNvSpPr>
              <p:nvPr/>
            </p:nvSpPr>
            <p:spPr bwMode="auto">
              <a:xfrm>
                <a:off x="1864" y="1278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5" name="Line 3516"/>
              <p:cNvSpPr>
                <a:spLocks noChangeShapeType="1"/>
              </p:cNvSpPr>
              <p:nvPr/>
            </p:nvSpPr>
            <p:spPr bwMode="auto">
              <a:xfrm>
                <a:off x="1352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6" name="Line 3517"/>
              <p:cNvSpPr>
                <a:spLocks noChangeShapeType="1"/>
              </p:cNvSpPr>
              <p:nvPr/>
            </p:nvSpPr>
            <p:spPr bwMode="auto">
              <a:xfrm>
                <a:off x="1358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7" name="Line 3518"/>
              <p:cNvSpPr>
                <a:spLocks noChangeShapeType="1"/>
              </p:cNvSpPr>
              <p:nvPr/>
            </p:nvSpPr>
            <p:spPr bwMode="auto">
              <a:xfrm>
                <a:off x="1364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8" name="Line 3519"/>
              <p:cNvSpPr>
                <a:spLocks noChangeShapeType="1"/>
              </p:cNvSpPr>
              <p:nvPr/>
            </p:nvSpPr>
            <p:spPr bwMode="auto">
              <a:xfrm>
                <a:off x="1371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9" name="Line 3520"/>
              <p:cNvSpPr>
                <a:spLocks noChangeShapeType="1"/>
              </p:cNvSpPr>
              <p:nvPr/>
            </p:nvSpPr>
            <p:spPr bwMode="auto">
              <a:xfrm>
                <a:off x="1378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0" name="Line 3521"/>
              <p:cNvSpPr>
                <a:spLocks noChangeShapeType="1"/>
              </p:cNvSpPr>
              <p:nvPr/>
            </p:nvSpPr>
            <p:spPr bwMode="auto">
              <a:xfrm>
                <a:off x="1384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1" name="Line 3522"/>
              <p:cNvSpPr>
                <a:spLocks noChangeShapeType="1"/>
              </p:cNvSpPr>
              <p:nvPr/>
            </p:nvSpPr>
            <p:spPr bwMode="auto">
              <a:xfrm>
                <a:off x="1391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2" name="Line 3523"/>
              <p:cNvSpPr>
                <a:spLocks noChangeShapeType="1"/>
              </p:cNvSpPr>
              <p:nvPr/>
            </p:nvSpPr>
            <p:spPr bwMode="auto">
              <a:xfrm>
                <a:off x="1397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3" name="Line 3524"/>
              <p:cNvSpPr>
                <a:spLocks noChangeShapeType="1"/>
              </p:cNvSpPr>
              <p:nvPr/>
            </p:nvSpPr>
            <p:spPr bwMode="auto">
              <a:xfrm>
                <a:off x="1404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4" name="Line 3525"/>
              <p:cNvSpPr>
                <a:spLocks noChangeShapeType="1"/>
              </p:cNvSpPr>
              <p:nvPr/>
            </p:nvSpPr>
            <p:spPr bwMode="auto">
              <a:xfrm>
                <a:off x="1411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5" name="Line 3526"/>
              <p:cNvSpPr>
                <a:spLocks noChangeShapeType="1"/>
              </p:cNvSpPr>
              <p:nvPr/>
            </p:nvSpPr>
            <p:spPr bwMode="auto">
              <a:xfrm>
                <a:off x="1417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6" name="Line 3527"/>
              <p:cNvSpPr>
                <a:spLocks noChangeShapeType="1"/>
              </p:cNvSpPr>
              <p:nvPr/>
            </p:nvSpPr>
            <p:spPr bwMode="auto">
              <a:xfrm>
                <a:off x="1424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7" name="Line 3528"/>
              <p:cNvSpPr>
                <a:spLocks noChangeShapeType="1"/>
              </p:cNvSpPr>
              <p:nvPr/>
            </p:nvSpPr>
            <p:spPr bwMode="auto">
              <a:xfrm>
                <a:off x="1430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8" name="Line 3529"/>
              <p:cNvSpPr>
                <a:spLocks noChangeShapeType="1"/>
              </p:cNvSpPr>
              <p:nvPr/>
            </p:nvSpPr>
            <p:spPr bwMode="auto">
              <a:xfrm>
                <a:off x="1437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9" name="Line 3530"/>
              <p:cNvSpPr>
                <a:spLocks noChangeShapeType="1"/>
              </p:cNvSpPr>
              <p:nvPr/>
            </p:nvSpPr>
            <p:spPr bwMode="auto">
              <a:xfrm>
                <a:off x="1443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0" name="Line 3531"/>
              <p:cNvSpPr>
                <a:spLocks noChangeShapeType="1"/>
              </p:cNvSpPr>
              <p:nvPr/>
            </p:nvSpPr>
            <p:spPr bwMode="auto">
              <a:xfrm>
                <a:off x="1450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1" name="Line 3532"/>
              <p:cNvSpPr>
                <a:spLocks noChangeShapeType="1"/>
              </p:cNvSpPr>
              <p:nvPr/>
            </p:nvSpPr>
            <p:spPr bwMode="auto">
              <a:xfrm>
                <a:off x="1457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2" name="Line 3533"/>
              <p:cNvSpPr>
                <a:spLocks noChangeShapeType="1"/>
              </p:cNvSpPr>
              <p:nvPr/>
            </p:nvSpPr>
            <p:spPr bwMode="auto">
              <a:xfrm>
                <a:off x="1463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3" name="Line 3534"/>
              <p:cNvSpPr>
                <a:spLocks noChangeShapeType="1"/>
              </p:cNvSpPr>
              <p:nvPr/>
            </p:nvSpPr>
            <p:spPr bwMode="auto">
              <a:xfrm>
                <a:off x="1470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4" name="Line 3535"/>
              <p:cNvSpPr>
                <a:spLocks noChangeShapeType="1"/>
              </p:cNvSpPr>
              <p:nvPr/>
            </p:nvSpPr>
            <p:spPr bwMode="auto">
              <a:xfrm>
                <a:off x="1476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5" name="Line 3536"/>
              <p:cNvSpPr>
                <a:spLocks noChangeShapeType="1"/>
              </p:cNvSpPr>
              <p:nvPr/>
            </p:nvSpPr>
            <p:spPr bwMode="auto">
              <a:xfrm>
                <a:off x="1483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6" name="Line 3537"/>
              <p:cNvSpPr>
                <a:spLocks noChangeShapeType="1"/>
              </p:cNvSpPr>
              <p:nvPr/>
            </p:nvSpPr>
            <p:spPr bwMode="auto">
              <a:xfrm>
                <a:off x="1489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7" name="Line 3538"/>
              <p:cNvSpPr>
                <a:spLocks noChangeShapeType="1"/>
              </p:cNvSpPr>
              <p:nvPr/>
            </p:nvSpPr>
            <p:spPr bwMode="auto">
              <a:xfrm>
                <a:off x="1496" y="128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8" name="Line 3539"/>
              <p:cNvSpPr>
                <a:spLocks noChangeShapeType="1"/>
              </p:cNvSpPr>
              <p:nvPr/>
            </p:nvSpPr>
            <p:spPr bwMode="auto">
              <a:xfrm>
                <a:off x="1740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9" name="Line 3540"/>
              <p:cNvSpPr>
                <a:spLocks noChangeShapeType="1"/>
              </p:cNvSpPr>
              <p:nvPr/>
            </p:nvSpPr>
            <p:spPr bwMode="auto">
              <a:xfrm>
                <a:off x="1746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0" name="Line 3541"/>
              <p:cNvSpPr>
                <a:spLocks noChangeShapeType="1"/>
              </p:cNvSpPr>
              <p:nvPr/>
            </p:nvSpPr>
            <p:spPr bwMode="auto">
              <a:xfrm>
                <a:off x="1752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1" name="Line 3542"/>
              <p:cNvSpPr>
                <a:spLocks noChangeShapeType="1"/>
              </p:cNvSpPr>
              <p:nvPr/>
            </p:nvSpPr>
            <p:spPr bwMode="auto">
              <a:xfrm>
                <a:off x="1759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2" name="Line 3543"/>
              <p:cNvSpPr>
                <a:spLocks noChangeShapeType="1"/>
              </p:cNvSpPr>
              <p:nvPr/>
            </p:nvSpPr>
            <p:spPr bwMode="auto">
              <a:xfrm>
                <a:off x="1765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3" name="Line 3544"/>
              <p:cNvSpPr>
                <a:spLocks noChangeShapeType="1"/>
              </p:cNvSpPr>
              <p:nvPr/>
            </p:nvSpPr>
            <p:spPr bwMode="auto">
              <a:xfrm>
                <a:off x="1772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4" name="Line 3545"/>
              <p:cNvSpPr>
                <a:spLocks noChangeShapeType="1"/>
              </p:cNvSpPr>
              <p:nvPr/>
            </p:nvSpPr>
            <p:spPr bwMode="auto">
              <a:xfrm>
                <a:off x="1779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5" name="Line 3546"/>
              <p:cNvSpPr>
                <a:spLocks noChangeShapeType="1"/>
              </p:cNvSpPr>
              <p:nvPr/>
            </p:nvSpPr>
            <p:spPr bwMode="auto">
              <a:xfrm>
                <a:off x="1785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6" name="Line 3547"/>
              <p:cNvSpPr>
                <a:spLocks noChangeShapeType="1"/>
              </p:cNvSpPr>
              <p:nvPr/>
            </p:nvSpPr>
            <p:spPr bwMode="auto">
              <a:xfrm>
                <a:off x="1792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7" name="Line 3548"/>
              <p:cNvSpPr>
                <a:spLocks noChangeShapeType="1"/>
              </p:cNvSpPr>
              <p:nvPr/>
            </p:nvSpPr>
            <p:spPr bwMode="auto">
              <a:xfrm>
                <a:off x="1798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8" name="Line 3549"/>
              <p:cNvSpPr>
                <a:spLocks noChangeShapeType="1"/>
              </p:cNvSpPr>
              <p:nvPr/>
            </p:nvSpPr>
            <p:spPr bwMode="auto">
              <a:xfrm>
                <a:off x="1805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9" name="Line 3550"/>
              <p:cNvSpPr>
                <a:spLocks noChangeShapeType="1"/>
              </p:cNvSpPr>
              <p:nvPr/>
            </p:nvSpPr>
            <p:spPr bwMode="auto">
              <a:xfrm>
                <a:off x="1811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0" name="Line 3551"/>
              <p:cNvSpPr>
                <a:spLocks noChangeShapeType="1"/>
              </p:cNvSpPr>
              <p:nvPr/>
            </p:nvSpPr>
            <p:spPr bwMode="auto">
              <a:xfrm>
                <a:off x="1818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1" name="Line 3552"/>
              <p:cNvSpPr>
                <a:spLocks noChangeShapeType="1"/>
              </p:cNvSpPr>
              <p:nvPr/>
            </p:nvSpPr>
            <p:spPr bwMode="auto">
              <a:xfrm>
                <a:off x="1824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2" name="Line 3553"/>
              <p:cNvSpPr>
                <a:spLocks noChangeShapeType="1"/>
              </p:cNvSpPr>
              <p:nvPr/>
            </p:nvSpPr>
            <p:spPr bwMode="auto">
              <a:xfrm>
                <a:off x="1831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3" name="Line 3554"/>
              <p:cNvSpPr>
                <a:spLocks noChangeShapeType="1"/>
              </p:cNvSpPr>
              <p:nvPr/>
            </p:nvSpPr>
            <p:spPr bwMode="auto">
              <a:xfrm>
                <a:off x="1838" y="128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4" name="Line 3555"/>
              <p:cNvSpPr>
                <a:spLocks noChangeShapeType="1"/>
              </p:cNvSpPr>
              <p:nvPr/>
            </p:nvSpPr>
            <p:spPr bwMode="auto">
              <a:xfrm>
                <a:off x="1844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5" name="Line 3556"/>
              <p:cNvSpPr>
                <a:spLocks noChangeShapeType="1"/>
              </p:cNvSpPr>
              <p:nvPr/>
            </p:nvSpPr>
            <p:spPr bwMode="auto">
              <a:xfrm>
                <a:off x="1851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6" name="Line 3557"/>
              <p:cNvSpPr>
                <a:spLocks noChangeShapeType="1"/>
              </p:cNvSpPr>
              <p:nvPr/>
            </p:nvSpPr>
            <p:spPr bwMode="auto">
              <a:xfrm>
                <a:off x="1857" y="128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7" name="Line 3558"/>
              <p:cNvSpPr>
                <a:spLocks noChangeShapeType="1"/>
              </p:cNvSpPr>
              <p:nvPr/>
            </p:nvSpPr>
            <p:spPr bwMode="auto">
              <a:xfrm>
                <a:off x="1864" y="128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8" name="Line 3559"/>
              <p:cNvSpPr>
                <a:spLocks noChangeShapeType="1"/>
              </p:cNvSpPr>
              <p:nvPr/>
            </p:nvSpPr>
            <p:spPr bwMode="auto">
              <a:xfrm>
                <a:off x="1358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9" name="Line 3560"/>
              <p:cNvSpPr>
                <a:spLocks noChangeShapeType="1"/>
              </p:cNvSpPr>
              <p:nvPr/>
            </p:nvSpPr>
            <p:spPr bwMode="auto">
              <a:xfrm>
                <a:off x="1364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0" name="Line 3561"/>
              <p:cNvSpPr>
                <a:spLocks noChangeShapeType="1"/>
              </p:cNvSpPr>
              <p:nvPr/>
            </p:nvSpPr>
            <p:spPr bwMode="auto">
              <a:xfrm>
                <a:off x="1371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1" name="Line 3562"/>
              <p:cNvSpPr>
                <a:spLocks noChangeShapeType="1"/>
              </p:cNvSpPr>
              <p:nvPr/>
            </p:nvSpPr>
            <p:spPr bwMode="auto">
              <a:xfrm>
                <a:off x="1378" y="12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2" name="Line 3563"/>
              <p:cNvSpPr>
                <a:spLocks noChangeShapeType="1"/>
              </p:cNvSpPr>
              <p:nvPr/>
            </p:nvSpPr>
            <p:spPr bwMode="auto">
              <a:xfrm>
                <a:off x="1384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3" name="Line 3564"/>
              <p:cNvSpPr>
                <a:spLocks noChangeShapeType="1"/>
              </p:cNvSpPr>
              <p:nvPr/>
            </p:nvSpPr>
            <p:spPr bwMode="auto">
              <a:xfrm>
                <a:off x="1391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4" name="Line 3565"/>
              <p:cNvSpPr>
                <a:spLocks noChangeShapeType="1"/>
              </p:cNvSpPr>
              <p:nvPr/>
            </p:nvSpPr>
            <p:spPr bwMode="auto">
              <a:xfrm>
                <a:off x="1397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5" name="Line 3566"/>
              <p:cNvSpPr>
                <a:spLocks noChangeShapeType="1"/>
              </p:cNvSpPr>
              <p:nvPr/>
            </p:nvSpPr>
            <p:spPr bwMode="auto">
              <a:xfrm>
                <a:off x="1404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6" name="Line 3567"/>
              <p:cNvSpPr>
                <a:spLocks noChangeShapeType="1"/>
              </p:cNvSpPr>
              <p:nvPr/>
            </p:nvSpPr>
            <p:spPr bwMode="auto">
              <a:xfrm>
                <a:off x="1411" y="12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7" name="Line 3568"/>
              <p:cNvSpPr>
                <a:spLocks noChangeShapeType="1"/>
              </p:cNvSpPr>
              <p:nvPr/>
            </p:nvSpPr>
            <p:spPr bwMode="auto">
              <a:xfrm>
                <a:off x="1417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8" name="Line 3569"/>
              <p:cNvSpPr>
                <a:spLocks noChangeShapeType="1"/>
              </p:cNvSpPr>
              <p:nvPr/>
            </p:nvSpPr>
            <p:spPr bwMode="auto">
              <a:xfrm>
                <a:off x="1424" y="12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9" name="Line 3570"/>
              <p:cNvSpPr>
                <a:spLocks noChangeShapeType="1"/>
              </p:cNvSpPr>
              <p:nvPr/>
            </p:nvSpPr>
            <p:spPr bwMode="auto">
              <a:xfrm>
                <a:off x="1430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0" name="Line 3571"/>
              <p:cNvSpPr>
                <a:spLocks noChangeShapeType="1"/>
              </p:cNvSpPr>
              <p:nvPr/>
            </p:nvSpPr>
            <p:spPr bwMode="auto">
              <a:xfrm>
                <a:off x="1437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1" name="Line 3572"/>
              <p:cNvSpPr>
                <a:spLocks noChangeShapeType="1"/>
              </p:cNvSpPr>
              <p:nvPr/>
            </p:nvSpPr>
            <p:spPr bwMode="auto">
              <a:xfrm>
                <a:off x="1443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2" name="Line 3573"/>
              <p:cNvSpPr>
                <a:spLocks noChangeShapeType="1"/>
              </p:cNvSpPr>
              <p:nvPr/>
            </p:nvSpPr>
            <p:spPr bwMode="auto">
              <a:xfrm>
                <a:off x="1450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3" name="Line 3574"/>
              <p:cNvSpPr>
                <a:spLocks noChangeShapeType="1"/>
              </p:cNvSpPr>
              <p:nvPr/>
            </p:nvSpPr>
            <p:spPr bwMode="auto">
              <a:xfrm>
                <a:off x="1457" y="12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4" name="Line 3575"/>
              <p:cNvSpPr>
                <a:spLocks noChangeShapeType="1"/>
              </p:cNvSpPr>
              <p:nvPr/>
            </p:nvSpPr>
            <p:spPr bwMode="auto">
              <a:xfrm>
                <a:off x="1463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5" name="Line 3576"/>
              <p:cNvSpPr>
                <a:spLocks noChangeShapeType="1"/>
              </p:cNvSpPr>
              <p:nvPr/>
            </p:nvSpPr>
            <p:spPr bwMode="auto">
              <a:xfrm>
                <a:off x="1470" y="12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6" name="Line 3577"/>
              <p:cNvSpPr>
                <a:spLocks noChangeShapeType="1"/>
              </p:cNvSpPr>
              <p:nvPr/>
            </p:nvSpPr>
            <p:spPr bwMode="auto">
              <a:xfrm>
                <a:off x="1476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7" name="Line 3578"/>
              <p:cNvSpPr>
                <a:spLocks noChangeShapeType="1"/>
              </p:cNvSpPr>
              <p:nvPr/>
            </p:nvSpPr>
            <p:spPr bwMode="auto">
              <a:xfrm>
                <a:off x="1483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8" name="Line 3579"/>
              <p:cNvSpPr>
                <a:spLocks noChangeShapeType="1"/>
              </p:cNvSpPr>
              <p:nvPr/>
            </p:nvSpPr>
            <p:spPr bwMode="auto">
              <a:xfrm>
                <a:off x="1489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9" name="Line 3580"/>
              <p:cNvSpPr>
                <a:spLocks noChangeShapeType="1"/>
              </p:cNvSpPr>
              <p:nvPr/>
            </p:nvSpPr>
            <p:spPr bwMode="auto">
              <a:xfrm>
                <a:off x="1496" y="1291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0" name="Line 3581"/>
              <p:cNvSpPr>
                <a:spLocks noChangeShapeType="1"/>
              </p:cNvSpPr>
              <p:nvPr/>
            </p:nvSpPr>
            <p:spPr bwMode="auto">
              <a:xfrm>
                <a:off x="1740" y="12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1" name="Line 3582"/>
              <p:cNvSpPr>
                <a:spLocks noChangeShapeType="1"/>
              </p:cNvSpPr>
              <p:nvPr/>
            </p:nvSpPr>
            <p:spPr bwMode="auto">
              <a:xfrm>
                <a:off x="1746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2" name="Line 3583"/>
              <p:cNvSpPr>
                <a:spLocks noChangeShapeType="1"/>
              </p:cNvSpPr>
              <p:nvPr/>
            </p:nvSpPr>
            <p:spPr bwMode="auto">
              <a:xfrm>
                <a:off x="1752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3" name="Line 3584"/>
              <p:cNvSpPr>
                <a:spLocks noChangeShapeType="1"/>
              </p:cNvSpPr>
              <p:nvPr/>
            </p:nvSpPr>
            <p:spPr bwMode="auto">
              <a:xfrm>
                <a:off x="1759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4" name="Line 3585"/>
              <p:cNvSpPr>
                <a:spLocks noChangeShapeType="1"/>
              </p:cNvSpPr>
              <p:nvPr/>
            </p:nvSpPr>
            <p:spPr bwMode="auto">
              <a:xfrm>
                <a:off x="1765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5" name="Line 3586"/>
              <p:cNvSpPr>
                <a:spLocks noChangeShapeType="1"/>
              </p:cNvSpPr>
              <p:nvPr/>
            </p:nvSpPr>
            <p:spPr bwMode="auto">
              <a:xfrm>
                <a:off x="1772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6" name="Line 3587"/>
              <p:cNvSpPr>
                <a:spLocks noChangeShapeType="1"/>
              </p:cNvSpPr>
              <p:nvPr/>
            </p:nvSpPr>
            <p:spPr bwMode="auto">
              <a:xfrm>
                <a:off x="1779" y="12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7" name="Line 3588"/>
              <p:cNvSpPr>
                <a:spLocks noChangeShapeType="1"/>
              </p:cNvSpPr>
              <p:nvPr/>
            </p:nvSpPr>
            <p:spPr bwMode="auto">
              <a:xfrm>
                <a:off x="1785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8" name="Line 3589"/>
              <p:cNvSpPr>
                <a:spLocks noChangeShapeType="1"/>
              </p:cNvSpPr>
              <p:nvPr/>
            </p:nvSpPr>
            <p:spPr bwMode="auto">
              <a:xfrm>
                <a:off x="1792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9" name="Line 3590"/>
              <p:cNvSpPr>
                <a:spLocks noChangeShapeType="1"/>
              </p:cNvSpPr>
              <p:nvPr/>
            </p:nvSpPr>
            <p:spPr bwMode="auto">
              <a:xfrm>
                <a:off x="1798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0" name="Line 3591"/>
              <p:cNvSpPr>
                <a:spLocks noChangeShapeType="1"/>
              </p:cNvSpPr>
              <p:nvPr/>
            </p:nvSpPr>
            <p:spPr bwMode="auto">
              <a:xfrm>
                <a:off x="1805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1" name="Line 3592"/>
              <p:cNvSpPr>
                <a:spLocks noChangeShapeType="1"/>
              </p:cNvSpPr>
              <p:nvPr/>
            </p:nvSpPr>
            <p:spPr bwMode="auto">
              <a:xfrm>
                <a:off x="1811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2" name="Line 3593"/>
              <p:cNvSpPr>
                <a:spLocks noChangeShapeType="1"/>
              </p:cNvSpPr>
              <p:nvPr/>
            </p:nvSpPr>
            <p:spPr bwMode="auto">
              <a:xfrm>
                <a:off x="1818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3" name="Line 3594"/>
              <p:cNvSpPr>
                <a:spLocks noChangeShapeType="1"/>
              </p:cNvSpPr>
              <p:nvPr/>
            </p:nvSpPr>
            <p:spPr bwMode="auto">
              <a:xfrm>
                <a:off x="1824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4" name="Line 3595"/>
              <p:cNvSpPr>
                <a:spLocks noChangeShapeType="1"/>
              </p:cNvSpPr>
              <p:nvPr/>
            </p:nvSpPr>
            <p:spPr bwMode="auto">
              <a:xfrm>
                <a:off x="1831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5" name="Line 3596"/>
              <p:cNvSpPr>
                <a:spLocks noChangeShapeType="1"/>
              </p:cNvSpPr>
              <p:nvPr/>
            </p:nvSpPr>
            <p:spPr bwMode="auto">
              <a:xfrm>
                <a:off x="1838" y="129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6" name="Line 3597"/>
              <p:cNvSpPr>
                <a:spLocks noChangeShapeType="1"/>
              </p:cNvSpPr>
              <p:nvPr/>
            </p:nvSpPr>
            <p:spPr bwMode="auto">
              <a:xfrm>
                <a:off x="1844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7" name="Line 3598"/>
              <p:cNvSpPr>
                <a:spLocks noChangeShapeType="1"/>
              </p:cNvSpPr>
              <p:nvPr/>
            </p:nvSpPr>
            <p:spPr bwMode="auto">
              <a:xfrm>
                <a:off x="1851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8" name="Line 3599"/>
              <p:cNvSpPr>
                <a:spLocks noChangeShapeType="1"/>
              </p:cNvSpPr>
              <p:nvPr/>
            </p:nvSpPr>
            <p:spPr bwMode="auto">
              <a:xfrm>
                <a:off x="1857" y="129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9" name="Line 3600"/>
              <p:cNvSpPr>
                <a:spLocks noChangeShapeType="1"/>
              </p:cNvSpPr>
              <p:nvPr/>
            </p:nvSpPr>
            <p:spPr bwMode="auto">
              <a:xfrm>
                <a:off x="1864" y="1291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0" name="Line 3601"/>
              <p:cNvSpPr>
                <a:spLocks noChangeShapeType="1"/>
              </p:cNvSpPr>
              <p:nvPr/>
            </p:nvSpPr>
            <p:spPr bwMode="auto">
              <a:xfrm>
                <a:off x="1364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1" name="Line 3602"/>
              <p:cNvSpPr>
                <a:spLocks noChangeShapeType="1"/>
              </p:cNvSpPr>
              <p:nvPr/>
            </p:nvSpPr>
            <p:spPr bwMode="auto">
              <a:xfrm>
                <a:off x="1371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2" name="Line 3603"/>
              <p:cNvSpPr>
                <a:spLocks noChangeShapeType="1"/>
              </p:cNvSpPr>
              <p:nvPr/>
            </p:nvSpPr>
            <p:spPr bwMode="auto">
              <a:xfrm>
                <a:off x="1378" y="129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3" name="Line 3604"/>
              <p:cNvSpPr>
                <a:spLocks noChangeShapeType="1"/>
              </p:cNvSpPr>
              <p:nvPr/>
            </p:nvSpPr>
            <p:spPr bwMode="auto">
              <a:xfrm>
                <a:off x="1384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4" name="Line 3605"/>
              <p:cNvSpPr>
                <a:spLocks noChangeShapeType="1"/>
              </p:cNvSpPr>
              <p:nvPr/>
            </p:nvSpPr>
            <p:spPr bwMode="auto">
              <a:xfrm>
                <a:off x="1391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5" name="Line 3606"/>
              <p:cNvSpPr>
                <a:spLocks noChangeShapeType="1"/>
              </p:cNvSpPr>
              <p:nvPr/>
            </p:nvSpPr>
            <p:spPr bwMode="auto">
              <a:xfrm>
                <a:off x="1397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6" name="Line 3607"/>
              <p:cNvSpPr>
                <a:spLocks noChangeShapeType="1"/>
              </p:cNvSpPr>
              <p:nvPr/>
            </p:nvSpPr>
            <p:spPr bwMode="auto">
              <a:xfrm>
                <a:off x="1404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7" name="Line 3608"/>
              <p:cNvSpPr>
                <a:spLocks noChangeShapeType="1"/>
              </p:cNvSpPr>
              <p:nvPr/>
            </p:nvSpPr>
            <p:spPr bwMode="auto">
              <a:xfrm>
                <a:off x="1411" y="129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8" name="Line 3609"/>
              <p:cNvSpPr>
                <a:spLocks noChangeShapeType="1"/>
              </p:cNvSpPr>
              <p:nvPr/>
            </p:nvSpPr>
            <p:spPr bwMode="auto">
              <a:xfrm>
                <a:off x="1417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9" name="Line 3610"/>
              <p:cNvSpPr>
                <a:spLocks noChangeShapeType="1"/>
              </p:cNvSpPr>
              <p:nvPr/>
            </p:nvSpPr>
            <p:spPr bwMode="auto">
              <a:xfrm>
                <a:off x="1424" y="129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0" name="Line 3611"/>
              <p:cNvSpPr>
                <a:spLocks noChangeShapeType="1"/>
              </p:cNvSpPr>
              <p:nvPr/>
            </p:nvSpPr>
            <p:spPr bwMode="auto">
              <a:xfrm>
                <a:off x="1430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1" name="Line 3612"/>
              <p:cNvSpPr>
                <a:spLocks noChangeShapeType="1"/>
              </p:cNvSpPr>
              <p:nvPr/>
            </p:nvSpPr>
            <p:spPr bwMode="auto">
              <a:xfrm>
                <a:off x="1437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2" name="Line 3613"/>
              <p:cNvSpPr>
                <a:spLocks noChangeShapeType="1"/>
              </p:cNvSpPr>
              <p:nvPr/>
            </p:nvSpPr>
            <p:spPr bwMode="auto">
              <a:xfrm>
                <a:off x="1443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3" name="Line 3614"/>
              <p:cNvSpPr>
                <a:spLocks noChangeShapeType="1"/>
              </p:cNvSpPr>
              <p:nvPr/>
            </p:nvSpPr>
            <p:spPr bwMode="auto">
              <a:xfrm>
                <a:off x="1450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4" name="Line 3615"/>
              <p:cNvSpPr>
                <a:spLocks noChangeShapeType="1"/>
              </p:cNvSpPr>
              <p:nvPr/>
            </p:nvSpPr>
            <p:spPr bwMode="auto">
              <a:xfrm>
                <a:off x="1457" y="129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5" name="Line 3616"/>
              <p:cNvSpPr>
                <a:spLocks noChangeShapeType="1"/>
              </p:cNvSpPr>
              <p:nvPr/>
            </p:nvSpPr>
            <p:spPr bwMode="auto">
              <a:xfrm>
                <a:off x="1463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6" name="Line 3617"/>
              <p:cNvSpPr>
                <a:spLocks noChangeShapeType="1"/>
              </p:cNvSpPr>
              <p:nvPr/>
            </p:nvSpPr>
            <p:spPr bwMode="auto">
              <a:xfrm>
                <a:off x="1470" y="129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7" name="Line 3618"/>
              <p:cNvSpPr>
                <a:spLocks noChangeShapeType="1"/>
              </p:cNvSpPr>
              <p:nvPr/>
            </p:nvSpPr>
            <p:spPr bwMode="auto">
              <a:xfrm>
                <a:off x="1476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8" name="Line 3619"/>
              <p:cNvSpPr>
                <a:spLocks noChangeShapeType="1"/>
              </p:cNvSpPr>
              <p:nvPr/>
            </p:nvSpPr>
            <p:spPr bwMode="auto">
              <a:xfrm>
                <a:off x="1483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9" name="Line 3620"/>
              <p:cNvSpPr>
                <a:spLocks noChangeShapeType="1"/>
              </p:cNvSpPr>
              <p:nvPr/>
            </p:nvSpPr>
            <p:spPr bwMode="auto">
              <a:xfrm>
                <a:off x="1489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0" name="Line 3621"/>
              <p:cNvSpPr>
                <a:spLocks noChangeShapeType="1"/>
              </p:cNvSpPr>
              <p:nvPr/>
            </p:nvSpPr>
            <p:spPr bwMode="auto">
              <a:xfrm>
                <a:off x="1496" y="1298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3" name="Group 3823"/>
            <p:cNvGrpSpPr>
              <a:grpSpLocks/>
            </p:cNvGrpSpPr>
            <p:nvPr/>
          </p:nvGrpSpPr>
          <p:grpSpPr bwMode="auto">
            <a:xfrm>
              <a:off x="1369" y="1298"/>
              <a:ext cx="496" cy="33"/>
              <a:chOff x="1369" y="1298"/>
              <a:chExt cx="496" cy="33"/>
            </a:xfrm>
          </p:grpSpPr>
          <p:sp>
            <p:nvSpPr>
              <p:cNvPr id="7631" name="Line 3623"/>
              <p:cNvSpPr>
                <a:spLocks noChangeShapeType="1"/>
              </p:cNvSpPr>
              <p:nvPr/>
            </p:nvSpPr>
            <p:spPr bwMode="auto">
              <a:xfrm>
                <a:off x="1740" y="129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2" name="Line 3624"/>
              <p:cNvSpPr>
                <a:spLocks noChangeShapeType="1"/>
              </p:cNvSpPr>
              <p:nvPr/>
            </p:nvSpPr>
            <p:spPr bwMode="auto">
              <a:xfrm>
                <a:off x="1746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3" name="Line 3625"/>
              <p:cNvSpPr>
                <a:spLocks noChangeShapeType="1"/>
              </p:cNvSpPr>
              <p:nvPr/>
            </p:nvSpPr>
            <p:spPr bwMode="auto">
              <a:xfrm>
                <a:off x="1752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4" name="Line 3626"/>
              <p:cNvSpPr>
                <a:spLocks noChangeShapeType="1"/>
              </p:cNvSpPr>
              <p:nvPr/>
            </p:nvSpPr>
            <p:spPr bwMode="auto">
              <a:xfrm>
                <a:off x="1759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5" name="Line 3627"/>
              <p:cNvSpPr>
                <a:spLocks noChangeShapeType="1"/>
              </p:cNvSpPr>
              <p:nvPr/>
            </p:nvSpPr>
            <p:spPr bwMode="auto">
              <a:xfrm>
                <a:off x="1765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6" name="Line 3628"/>
              <p:cNvSpPr>
                <a:spLocks noChangeShapeType="1"/>
              </p:cNvSpPr>
              <p:nvPr/>
            </p:nvSpPr>
            <p:spPr bwMode="auto">
              <a:xfrm>
                <a:off x="1772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7" name="Line 3629"/>
              <p:cNvSpPr>
                <a:spLocks noChangeShapeType="1"/>
              </p:cNvSpPr>
              <p:nvPr/>
            </p:nvSpPr>
            <p:spPr bwMode="auto">
              <a:xfrm>
                <a:off x="1779" y="129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8" name="Line 3630"/>
              <p:cNvSpPr>
                <a:spLocks noChangeShapeType="1"/>
              </p:cNvSpPr>
              <p:nvPr/>
            </p:nvSpPr>
            <p:spPr bwMode="auto">
              <a:xfrm>
                <a:off x="1785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9" name="Line 3631"/>
              <p:cNvSpPr>
                <a:spLocks noChangeShapeType="1"/>
              </p:cNvSpPr>
              <p:nvPr/>
            </p:nvSpPr>
            <p:spPr bwMode="auto">
              <a:xfrm>
                <a:off x="1792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0" name="Line 3632"/>
              <p:cNvSpPr>
                <a:spLocks noChangeShapeType="1"/>
              </p:cNvSpPr>
              <p:nvPr/>
            </p:nvSpPr>
            <p:spPr bwMode="auto">
              <a:xfrm>
                <a:off x="1798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1" name="Line 3633"/>
              <p:cNvSpPr>
                <a:spLocks noChangeShapeType="1"/>
              </p:cNvSpPr>
              <p:nvPr/>
            </p:nvSpPr>
            <p:spPr bwMode="auto">
              <a:xfrm>
                <a:off x="1805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2" name="Line 3634"/>
              <p:cNvSpPr>
                <a:spLocks noChangeShapeType="1"/>
              </p:cNvSpPr>
              <p:nvPr/>
            </p:nvSpPr>
            <p:spPr bwMode="auto">
              <a:xfrm>
                <a:off x="1811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3" name="Line 3635"/>
              <p:cNvSpPr>
                <a:spLocks noChangeShapeType="1"/>
              </p:cNvSpPr>
              <p:nvPr/>
            </p:nvSpPr>
            <p:spPr bwMode="auto">
              <a:xfrm>
                <a:off x="1818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4" name="Line 3636"/>
              <p:cNvSpPr>
                <a:spLocks noChangeShapeType="1"/>
              </p:cNvSpPr>
              <p:nvPr/>
            </p:nvSpPr>
            <p:spPr bwMode="auto">
              <a:xfrm>
                <a:off x="1824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5" name="Line 3637"/>
              <p:cNvSpPr>
                <a:spLocks noChangeShapeType="1"/>
              </p:cNvSpPr>
              <p:nvPr/>
            </p:nvSpPr>
            <p:spPr bwMode="auto">
              <a:xfrm>
                <a:off x="1831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6" name="Line 3638"/>
              <p:cNvSpPr>
                <a:spLocks noChangeShapeType="1"/>
              </p:cNvSpPr>
              <p:nvPr/>
            </p:nvSpPr>
            <p:spPr bwMode="auto">
              <a:xfrm>
                <a:off x="1838" y="1298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7" name="Line 3639"/>
              <p:cNvSpPr>
                <a:spLocks noChangeShapeType="1"/>
              </p:cNvSpPr>
              <p:nvPr/>
            </p:nvSpPr>
            <p:spPr bwMode="auto">
              <a:xfrm>
                <a:off x="1844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8" name="Line 3640"/>
              <p:cNvSpPr>
                <a:spLocks noChangeShapeType="1"/>
              </p:cNvSpPr>
              <p:nvPr/>
            </p:nvSpPr>
            <p:spPr bwMode="auto">
              <a:xfrm>
                <a:off x="1851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9" name="Line 3641"/>
              <p:cNvSpPr>
                <a:spLocks noChangeShapeType="1"/>
              </p:cNvSpPr>
              <p:nvPr/>
            </p:nvSpPr>
            <p:spPr bwMode="auto">
              <a:xfrm>
                <a:off x="1857" y="1298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0" name="Line 3642"/>
              <p:cNvSpPr>
                <a:spLocks noChangeShapeType="1"/>
              </p:cNvSpPr>
              <p:nvPr/>
            </p:nvSpPr>
            <p:spPr bwMode="auto">
              <a:xfrm>
                <a:off x="1864" y="1298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1" name="Line 3643"/>
              <p:cNvSpPr>
                <a:spLocks noChangeShapeType="1"/>
              </p:cNvSpPr>
              <p:nvPr/>
            </p:nvSpPr>
            <p:spPr bwMode="auto">
              <a:xfrm>
                <a:off x="1369" y="1304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2" name="Line 3644"/>
              <p:cNvSpPr>
                <a:spLocks noChangeShapeType="1"/>
              </p:cNvSpPr>
              <p:nvPr/>
            </p:nvSpPr>
            <p:spPr bwMode="auto">
              <a:xfrm>
                <a:off x="1371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3" name="Line 3645"/>
              <p:cNvSpPr>
                <a:spLocks noChangeShapeType="1"/>
              </p:cNvSpPr>
              <p:nvPr/>
            </p:nvSpPr>
            <p:spPr bwMode="auto">
              <a:xfrm>
                <a:off x="1378" y="130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4" name="Line 3646"/>
              <p:cNvSpPr>
                <a:spLocks noChangeShapeType="1"/>
              </p:cNvSpPr>
              <p:nvPr/>
            </p:nvSpPr>
            <p:spPr bwMode="auto">
              <a:xfrm>
                <a:off x="1384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5" name="Line 3647"/>
              <p:cNvSpPr>
                <a:spLocks noChangeShapeType="1"/>
              </p:cNvSpPr>
              <p:nvPr/>
            </p:nvSpPr>
            <p:spPr bwMode="auto">
              <a:xfrm>
                <a:off x="1391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6" name="Line 3648"/>
              <p:cNvSpPr>
                <a:spLocks noChangeShapeType="1"/>
              </p:cNvSpPr>
              <p:nvPr/>
            </p:nvSpPr>
            <p:spPr bwMode="auto">
              <a:xfrm>
                <a:off x="1397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7" name="Line 3649"/>
              <p:cNvSpPr>
                <a:spLocks noChangeShapeType="1"/>
              </p:cNvSpPr>
              <p:nvPr/>
            </p:nvSpPr>
            <p:spPr bwMode="auto">
              <a:xfrm>
                <a:off x="1404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8" name="Line 3650"/>
              <p:cNvSpPr>
                <a:spLocks noChangeShapeType="1"/>
              </p:cNvSpPr>
              <p:nvPr/>
            </p:nvSpPr>
            <p:spPr bwMode="auto">
              <a:xfrm>
                <a:off x="1411" y="130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9" name="Line 3651"/>
              <p:cNvSpPr>
                <a:spLocks noChangeShapeType="1"/>
              </p:cNvSpPr>
              <p:nvPr/>
            </p:nvSpPr>
            <p:spPr bwMode="auto">
              <a:xfrm>
                <a:off x="1417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0" name="Line 3652"/>
              <p:cNvSpPr>
                <a:spLocks noChangeShapeType="1"/>
              </p:cNvSpPr>
              <p:nvPr/>
            </p:nvSpPr>
            <p:spPr bwMode="auto">
              <a:xfrm>
                <a:off x="1424" y="130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1" name="Line 3653"/>
              <p:cNvSpPr>
                <a:spLocks noChangeShapeType="1"/>
              </p:cNvSpPr>
              <p:nvPr/>
            </p:nvSpPr>
            <p:spPr bwMode="auto">
              <a:xfrm>
                <a:off x="1430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2" name="Line 3654"/>
              <p:cNvSpPr>
                <a:spLocks noChangeShapeType="1"/>
              </p:cNvSpPr>
              <p:nvPr/>
            </p:nvSpPr>
            <p:spPr bwMode="auto">
              <a:xfrm>
                <a:off x="1437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3" name="Line 3655"/>
              <p:cNvSpPr>
                <a:spLocks noChangeShapeType="1"/>
              </p:cNvSpPr>
              <p:nvPr/>
            </p:nvSpPr>
            <p:spPr bwMode="auto">
              <a:xfrm>
                <a:off x="1443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4" name="Line 3656"/>
              <p:cNvSpPr>
                <a:spLocks noChangeShapeType="1"/>
              </p:cNvSpPr>
              <p:nvPr/>
            </p:nvSpPr>
            <p:spPr bwMode="auto">
              <a:xfrm>
                <a:off x="1450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5" name="Line 3657"/>
              <p:cNvSpPr>
                <a:spLocks noChangeShapeType="1"/>
              </p:cNvSpPr>
              <p:nvPr/>
            </p:nvSpPr>
            <p:spPr bwMode="auto">
              <a:xfrm>
                <a:off x="1457" y="130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6" name="Line 3658"/>
              <p:cNvSpPr>
                <a:spLocks noChangeShapeType="1"/>
              </p:cNvSpPr>
              <p:nvPr/>
            </p:nvSpPr>
            <p:spPr bwMode="auto">
              <a:xfrm>
                <a:off x="1463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7" name="Line 3659"/>
              <p:cNvSpPr>
                <a:spLocks noChangeShapeType="1"/>
              </p:cNvSpPr>
              <p:nvPr/>
            </p:nvSpPr>
            <p:spPr bwMode="auto">
              <a:xfrm>
                <a:off x="1470" y="130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8" name="Line 3660"/>
              <p:cNvSpPr>
                <a:spLocks noChangeShapeType="1"/>
              </p:cNvSpPr>
              <p:nvPr/>
            </p:nvSpPr>
            <p:spPr bwMode="auto">
              <a:xfrm>
                <a:off x="1476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9" name="Line 3661"/>
              <p:cNvSpPr>
                <a:spLocks noChangeShapeType="1"/>
              </p:cNvSpPr>
              <p:nvPr/>
            </p:nvSpPr>
            <p:spPr bwMode="auto">
              <a:xfrm>
                <a:off x="1483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0" name="Line 3662"/>
              <p:cNvSpPr>
                <a:spLocks noChangeShapeType="1"/>
              </p:cNvSpPr>
              <p:nvPr/>
            </p:nvSpPr>
            <p:spPr bwMode="auto">
              <a:xfrm>
                <a:off x="1489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1" name="Line 3663"/>
              <p:cNvSpPr>
                <a:spLocks noChangeShapeType="1"/>
              </p:cNvSpPr>
              <p:nvPr/>
            </p:nvSpPr>
            <p:spPr bwMode="auto">
              <a:xfrm>
                <a:off x="1496" y="130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2" name="Line 3664"/>
              <p:cNvSpPr>
                <a:spLocks noChangeShapeType="1"/>
              </p:cNvSpPr>
              <p:nvPr/>
            </p:nvSpPr>
            <p:spPr bwMode="auto">
              <a:xfrm>
                <a:off x="1740" y="130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3" name="Line 3665"/>
              <p:cNvSpPr>
                <a:spLocks noChangeShapeType="1"/>
              </p:cNvSpPr>
              <p:nvPr/>
            </p:nvSpPr>
            <p:spPr bwMode="auto">
              <a:xfrm>
                <a:off x="1746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4" name="Line 3666"/>
              <p:cNvSpPr>
                <a:spLocks noChangeShapeType="1"/>
              </p:cNvSpPr>
              <p:nvPr/>
            </p:nvSpPr>
            <p:spPr bwMode="auto">
              <a:xfrm>
                <a:off x="1752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5" name="Line 3667"/>
              <p:cNvSpPr>
                <a:spLocks noChangeShapeType="1"/>
              </p:cNvSpPr>
              <p:nvPr/>
            </p:nvSpPr>
            <p:spPr bwMode="auto">
              <a:xfrm>
                <a:off x="1759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6" name="Line 3668"/>
              <p:cNvSpPr>
                <a:spLocks noChangeShapeType="1"/>
              </p:cNvSpPr>
              <p:nvPr/>
            </p:nvSpPr>
            <p:spPr bwMode="auto">
              <a:xfrm>
                <a:off x="1765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7" name="Line 3669"/>
              <p:cNvSpPr>
                <a:spLocks noChangeShapeType="1"/>
              </p:cNvSpPr>
              <p:nvPr/>
            </p:nvSpPr>
            <p:spPr bwMode="auto">
              <a:xfrm>
                <a:off x="1772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8" name="Line 3670"/>
              <p:cNvSpPr>
                <a:spLocks noChangeShapeType="1"/>
              </p:cNvSpPr>
              <p:nvPr/>
            </p:nvSpPr>
            <p:spPr bwMode="auto">
              <a:xfrm>
                <a:off x="1779" y="130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9" name="Line 3671"/>
              <p:cNvSpPr>
                <a:spLocks noChangeShapeType="1"/>
              </p:cNvSpPr>
              <p:nvPr/>
            </p:nvSpPr>
            <p:spPr bwMode="auto">
              <a:xfrm>
                <a:off x="1785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0" name="Line 3672"/>
              <p:cNvSpPr>
                <a:spLocks noChangeShapeType="1"/>
              </p:cNvSpPr>
              <p:nvPr/>
            </p:nvSpPr>
            <p:spPr bwMode="auto">
              <a:xfrm>
                <a:off x="1792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1" name="Line 3673"/>
              <p:cNvSpPr>
                <a:spLocks noChangeShapeType="1"/>
              </p:cNvSpPr>
              <p:nvPr/>
            </p:nvSpPr>
            <p:spPr bwMode="auto">
              <a:xfrm>
                <a:off x="1798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2" name="Line 3674"/>
              <p:cNvSpPr>
                <a:spLocks noChangeShapeType="1"/>
              </p:cNvSpPr>
              <p:nvPr/>
            </p:nvSpPr>
            <p:spPr bwMode="auto">
              <a:xfrm>
                <a:off x="1805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3" name="Line 3675"/>
              <p:cNvSpPr>
                <a:spLocks noChangeShapeType="1"/>
              </p:cNvSpPr>
              <p:nvPr/>
            </p:nvSpPr>
            <p:spPr bwMode="auto">
              <a:xfrm>
                <a:off x="1811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4" name="Line 3676"/>
              <p:cNvSpPr>
                <a:spLocks noChangeShapeType="1"/>
              </p:cNvSpPr>
              <p:nvPr/>
            </p:nvSpPr>
            <p:spPr bwMode="auto">
              <a:xfrm>
                <a:off x="1818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5" name="Line 3677"/>
              <p:cNvSpPr>
                <a:spLocks noChangeShapeType="1"/>
              </p:cNvSpPr>
              <p:nvPr/>
            </p:nvSpPr>
            <p:spPr bwMode="auto">
              <a:xfrm>
                <a:off x="1824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6" name="Line 3678"/>
              <p:cNvSpPr>
                <a:spLocks noChangeShapeType="1"/>
              </p:cNvSpPr>
              <p:nvPr/>
            </p:nvSpPr>
            <p:spPr bwMode="auto">
              <a:xfrm>
                <a:off x="1831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7" name="Line 3679"/>
              <p:cNvSpPr>
                <a:spLocks noChangeShapeType="1"/>
              </p:cNvSpPr>
              <p:nvPr/>
            </p:nvSpPr>
            <p:spPr bwMode="auto">
              <a:xfrm>
                <a:off x="1838" y="130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8" name="Line 3680"/>
              <p:cNvSpPr>
                <a:spLocks noChangeShapeType="1"/>
              </p:cNvSpPr>
              <p:nvPr/>
            </p:nvSpPr>
            <p:spPr bwMode="auto">
              <a:xfrm>
                <a:off x="1844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9" name="Line 3681"/>
              <p:cNvSpPr>
                <a:spLocks noChangeShapeType="1"/>
              </p:cNvSpPr>
              <p:nvPr/>
            </p:nvSpPr>
            <p:spPr bwMode="auto">
              <a:xfrm>
                <a:off x="1851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0" name="Line 3682"/>
              <p:cNvSpPr>
                <a:spLocks noChangeShapeType="1"/>
              </p:cNvSpPr>
              <p:nvPr/>
            </p:nvSpPr>
            <p:spPr bwMode="auto">
              <a:xfrm>
                <a:off x="1857" y="130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1" name="Line 3683"/>
              <p:cNvSpPr>
                <a:spLocks noChangeShapeType="1"/>
              </p:cNvSpPr>
              <p:nvPr/>
            </p:nvSpPr>
            <p:spPr bwMode="auto">
              <a:xfrm>
                <a:off x="1864" y="130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2" name="Line 3684"/>
              <p:cNvSpPr>
                <a:spLocks noChangeShapeType="1"/>
              </p:cNvSpPr>
              <p:nvPr/>
            </p:nvSpPr>
            <p:spPr bwMode="auto">
              <a:xfrm>
                <a:off x="1374" y="1311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3" name="Line 3685"/>
              <p:cNvSpPr>
                <a:spLocks noChangeShapeType="1"/>
              </p:cNvSpPr>
              <p:nvPr/>
            </p:nvSpPr>
            <p:spPr bwMode="auto">
              <a:xfrm>
                <a:off x="1378" y="131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4" name="Line 3686"/>
              <p:cNvSpPr>
                <a:spLocks noChangeShapeType="1"/>
              </p:cNvSpPr>
              <p:nvPr/>
            </p:nvSpPr>
            <p:spPr bwMode="auto">
              <a:xfrm>
                <a:off x="1384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5" name="Line 3687"/>
              <p:cNvSpPr>
                <a:spLocks noChangeShapeType="1"/>
              </p:cNvSpPr>
              <p:nvPr/>
            </p:nvSpPr>
            <p:spPr bwMode="auto">
              <a:xfrm>
                <a:off x="1391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6" name="Line 3688"/>
              <p:cNvSpPr>
                <a:spLocks noChangeShapeType="1"/>
              </p:cNvSpPr>
              <p:nvPr/>
            </p:nvSpPr>
            <p:spPr bwMode="auto">
              <a:xfrm>
                <a:off x="1397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7" name="Line 3689"/>
              <p:cNvSpPr>
                <a:spLocks noChangeShapeType="1"/>
              </p:cNvSpPr>
              <p:nvPr/>
            </p:nvSpPr>
            <p:spPr bwMode="auto">
              <a:xfrm>
                <a:off x="1404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8" name="Line 3690"/>
              <p:cNvSpPr>
                <a:spLocks noChangeShapeType="1"/>
              </p:cNvSpPr>
              <p:nvPr/>
            </p:nvSpPr>
            <p:spPr bwMode="auto">
              <a:xfrm>
                <a:off x="1411" y="131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9" name="Line 3691"/>
              <p:cNvSpPr>
                <a:spLocks noChangeShapeType="1"/>
              </p:cNvSpPr>
              <p:nvPr/>
            </p:nvSpPr>
            <p:spPr bwMode="auto">
              <a:xfrm>
                <a:off x="1417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0" name="Line 3692"/>
              <p:cNvSpPr>
                <a:spLocks noChangeShapeType="1"/>
              </p:cNvSpPr>
              <p:nvPr/>
            </p:nvSpPr>
            <p:spPr bwMode="auto">
              <a:xfrm>
                <a:off x="1424" y="131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1" name="Line 3693"/>
              <p:cNvSpPr>
                <a:spLocks noChangeShapeType="1"/>
              </p:cNvSpPr>
              <p:nvPr/>
            </p:nvSpPr>
            <p:spPr bwMode="auto">
              <a:xfrm>
                <a:off x="1430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2" name="Line 3694"/>
              <p:cNvSpPr>
                <a:spLocks noChangeShapeType="1"/>
              </p:cNvSpPr>
              <p:nvPr/>
            </p:nvSpPr>
            <p:spPr bwMode="auto">
              <a:xfrm>
                <a:off x="1437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3" name="Line 3695"/>
              <p:cNvSpPr>
                <a:spLocks noChangeShapeType="1"/>
              </p:cNvSpPr>
              <p:nvPr/>
            </p:nvSpPr>
            <p:spPr bwMode="auto">
              <a:xfrm>
                <a:off x="1443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4" name="Line 3696"/>
              <p:cNvSpPr>
                <a:spLocks noChangeShapeType="1"/>
              </p:cNvSpPr>
              <p:nvPr/>
            </p:nvSpPr>
            <p:spPr bwMode="auto">
              <a:xfrm>
                <a:off x="1450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5" name="Line 3697"/>
              <p:cNvSpPr>
                <a:spLocks noChangeShapeType="1"/>
              </p:cNvSpPr>
              <p:nvPr/>
            </p:nvSpPr>
            <p:spPr bwMode="auto">
              <a:xfrm>
                <a:off x="1457" y="131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6" name="Line 3698"/>
              <p:cNvSpPr>
                <a:spLocks noChangeShapeType="1"/>
              </p:cNvSpPr>
              <p:nvPr/>
            </p:nvSpPr>
            <p:spPr bwMode="auto">
              <a:xfrm>
                <a:off x="1463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7" name="Line 3699"/>
              <p:cNvSpPr>
                <a:spLocks noChangeShapeType="1"/>
              </p:cNvSpPr>
              <p:nvPr/>
            </p:nvSpPr>
            <p:spPr bwMode="auto">
              <a:xfrm>
                <a:off x="1470" y="131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8" name="Line 3700"/>
              <p:cNvSpPr>
                <a:spLocks noChangeShapeType="1"/>
              </p:cNvSpPr>
              <p:nvPr/>
            </p:nvSpPr>
            <p:spPr bwMode="auto">
              <a:xfrm>
                <a:off x="1476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9" name="Line 3701"/>
              <p:cNvSpPr>
                <a:spLocks noChangeShapeType="1"/>
              </p:cNvSpPr>
              <p:nvPr/>
            </p:nvSpPr>
            <p:spPr bwMode="auto">
              <a:xfrm>
                <a:off x="1483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0" name="Line 3702"/>
              <p:cNvSpPr>
                <a:spLocks noChangeShapeType="1"/>
              </p:cNvSpPr>
              <p:nvPr/>
            </p:nvSpPr>
            <p:spPr bwMode="auto">
              <a:xfrm>
                <a:off x="1489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1" name="Line 3703"/>
              <p:cNvSpPr>
                <a:spLocks noChangeShapeType="1"/>
              </p:cNvSpPr>
              <p:nvPr/>
            </p:nvSpPr>
            <p:spPr bwMode="auto">
              <a:xfrm>
                <a:off x="1496" y="1311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2" name="Line 3704"/>
              <p:cNvSpPr>
                <a:spLocks noChangeShapeType="1"/>
              </p:cNvSpPr>
              <p:nvPr/>
            </p:nvSpPr>
            <p:spPr bwMode="auto">
              <a:xfrm>
                <a:off x="1740" y="131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3" name="Line 3705"/>
              <p:cNvSpPr>
                <a:spLocks noChangeShapeType="1"/>
              </p:cNvSpPr>
              <p:nvPr/>
            </p:nvSpPr>
            <p:spPr bwMode="auto">
              <a:xfrm>
                <a:off x="1746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4" name="Line 3706"/>
              <p:cNvSpPr>
                <a:spLocks noChangeShapeType="1"/>
              </p:cNvSpPr>
              <p:nvPr/>
            </p:nvSpPr>
            <p:spPr bwMode="auto">
              <a:xfrm>
                <a:off x="1752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5" name="Line 3707"/>
              <p:cNvSpPr>
                <a:spLocks noChangeShapeType="1"/>
              </p:cNvSpPr>
              <p:nvPr/>
            </p:nvSpPr>
            <p:spPr bwMode="auto">
              <a:xfrm>
                <a:off x="1759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6" name="Line 3708"/>
              <p:cNvSpPr>
                <a:spLocks noChangeShapeType="1"/>
              </p:cNvSpPr>
              <p:nvPr/>
            </p:nvSpPr>
            <p:spPr bwMode="auto">
              <a:xfrm>
                <a:off x="1765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7" name="Line 3709"/>
              <p:cNvSpPr>
                <a:spLocks noChangeShapeType="1"/>
              </p:cNvSpPr>
              <p:nvPr/>
            </p:nvSpPr>
            <p:spPr bwMode="auto">
              <a:xfrm>
                <a:off x="1772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8" name="Line 3710"/>
              <p:cNvSpPr>
                <a:spLocks noChangeShapeType="1"/>
              </p:cNvSpPr>
              <p:nvPr/>
            </p:nvSpPr>
            <p:spPr bwMode="auto">
              <a:xfrm>
                <a:off x="1779" y="131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9" name="Line 3711"/>
              <p:cNvSpPr>
                <a:spLocks noChangeShapeType="1"/>
              </p:cNvSpPr>
              <p:nvPr/>
            </p:nvSpPr>
            <p:spPr bwMode="auto">
              <a:xfrm>
                <a:off x="1785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0" name="Line 3712"/>
              <p:cNvSpPr>
                <a:spLocks noChangeShapeType="1"/>
              </p:cNvSpPr>
              <p:nvPr/>
            </p:nvSpPr>
            <p:spPr bwMode="auto">
              <a:xfrm>
                <a:off x="1792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1" name="Line 3713"/>
              <p:cNvSpPr>
                <a:spLocks noChangeShapeType="1"/>
              </p:cNvSpPr>
              <p:nvPr/>
            </p:nvSpPr>
            <p:spPr bwMode="auto">
              <a:xfrm>
                <a:off x="1798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2" name="Line 3714"/>
              <p:cNvSpPr>
                <a:spLocks noChangeShapeType="1"/>
              </p:cNvSpPr>
              <p:nvPr/>
            </p:nvSpPr>
            <p:spPr bwMode="auto">
              <a:xfrm>
                <a:off x="1805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3" name="Line 3715"/>
              <p:cNvSpPr>
                <a:spLocks noChangeShapeType="1"/>
              </p:cNvSpPr>
              <p:nvPr/>
            </p:nvSpPr>
            <p:spPr bwMode="auto">
              <a:xfrm>
                <a:off x="1811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4" name="Line 3716"/>
              <p:cNvSpPr>
                <a:spLocks noChangeShapeType="1"/>
              </p:cNvSpPr>
              <p:nvPr/>
            </p:nvSpPr>
            <p:spPr bwMode="auto">
              <a:xfrm>
                <a:off x="1818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5" name="Line 3717"/>
              <p:cNvSpPr>
                <a:spLocks noChangeShapeType="1"/>
              </p:cNvSpPr>
              <p:nvPr/>
            </p:nvSpPr>
            <p:spPr bwMode="auto">
              <a:xfrm>
                <a:off x="1824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6" name="Line 3718"/>
              <p:cNvSpPr>
                <a:spLocks noChangeShapeType="1"/>
              </p:cNvSpPr>
              <p:nvPr/>
            </p:nvSpPr>
            <p:spPr bwMode="auto">
              <a:xfrm>
                <a:off x="1831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7" name="Line 3719"/>
              <p:cNvSpPr>
                <a:spLocks noChangeShapeType="1"/>
              </p:cNvSpPr>
              <p:nvPr/>
            </p:nvSpPr>
            <p:spPr bwMode="auto">
              <a:xfrm>
                <a:off x="1838" y="131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8" name="Line 3720"/>
              <p:cNvSpPr>
                <a:spLocks noChangeShapeType="1"/>
              </p:cNvSpPr>
              <p:nvPr/>
            </p:nvSpPr>
            <p:spPr bwMode="auto">
              <a:xfrm>
                <a:off x="1844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9" name="Line 3721"/>
              <p:cNvSpPr>
                <a:spLocks noChangeShapeType="1"/>
              </p:cNvSpPr>
              <p:nvPr/>
            </p:nvSpPr>
            <p:spPr bwMode="auto">
              <a:xfrm>
                <a:off x="1851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0" name="Line 3722"/>
              <p:cNvSpPr>
                <a:spLocks noChangeShapeType="1"/>
              </p:cNvSpPr>
              <p:nvPr/>
            </p:nvSpPr>
            <p:spPr bwMode="auto">
              <a:xfrm>
                <a:off x="1857" y="131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1" name="Line 3723"/>
              <p:cNvSpPr>
                <a:spLocks noChangeShapeType="1"/>
              </p:cNvSpPr>
              <p:nvPr/>
            </p:nvSpPr>
            <p:spPr bwMode="auto">
              <a:xfrm>
                <a:off x="1864" y="1311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2" name="Line 3724"/>
              <p:cNvSpPr>
                <a:spLocks noChangeShapeType="1"/>
              </p:cNvSpPr>
              <p:nvPr/>
            </p:nvSpPr>
            <p:spPr bwMode="auto">
              <a:xfrm>
                <a:off x="1380" y="1317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3" name="Line 3725"/>
              <p:cNvSpPr>
                <a:spLocks noChangeShapeType="1"/>
              </p:cNvSpPr>
              <p:nvPr/>
            </p:nvSpPr>
            <p:spPr bwMode="auto">
              <a:xfrm>
                <a:off x="1384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4" name="Line 3726"/>
              <p:cNvSpPr>
                <a:spLocks noChangeShapeType="1"/>
              </p:cNvSpPr>
              <p:nvPr/>
            </p:nvSpPr>
            <p:spPr bwMode="auto">
              <a:xfrm>
                <a:off x="1391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5" name="Line 3727"/>
              <p:cNvSpPr>
                <a:spLocks noChangeShapeType="1"/>
              </p:cNvSpPr>
              <p:nvPr/>
            </p:nvSpPr>
            <p:spPr bwMode="auto">
              <a:xfrm>
                <a:off x="1397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6" name="Line 3728"/>
              <p:cNvSpPr>
                <a:spLocks noChangeShapeType="1"/>
              </p:cNvSpPr>
              <p:nvPr/>
            </p:nvSpPr>
            <p:spPr bwMode="auto">
              <a:xfrm>
                <a:off x="1404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7" name="Line 3729"/>
              <p:cNvSpPr>
                <a:spLocks noChangeShapeType="1"/>
              </p:cNvSpPr>
              <p:nvPr/>
            </p:nvSpPr>
            <p:spPr bwMode="auto">
              <a:xfrm>
                <a:off x="1411" y="131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8" name="Line 3730"/>
              <p:cNvSpPr>
                <a:spLocks noChangeShapeType="1"/>
              </p:cNvSpPr>
              <p:nvPr/>
            </p:nvSpPr>
            <p:spPr bwMode="auto">
              <a:xfrm>
                <a:off x="1417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9" name="Line 3731"/>
              <p:cNvSpPr>
                <a:spLocks noChangeShapeType="1"/>
              </p:cNvSpPr>
              <p:nvPr/>
            </p:nvSpPr>
            <p:spPr bwMode="auto">
              <a:xfrm>
                <a:off x="1424" y="131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0" name="Line 3732"/>
              <p:cNvSpPr>
                <a:spLocks noChangeShapeType="1"/>
              </p:cNvSpPr>
              <p:nvPr/>
            </p:nvSpPr>
            <p:spPr bwMode="auto">
              <a:xfrm>
                <a:off x="1430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1" name="Line 3733"/>
              <p:cNvSpPr>
                <a:spLocks noChangeShapeType="1"/>
              </p:cNvSpPr>
              <p:nvPr/>
            </p:nvSpPr>
            <p:spPr bwMode="auto">
              <a:xfrm>
                <a:off x="1437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2" name="Line 3734"/>
              <p:cNvSpPr>
                <a:spLocks noChangeShapeType="1"/>
              </p:cNvSpPr>
              <p:nvPr/>
            </p:nvSpPr>
            <p:spPr bwMode="auto">
              <a:xfrm>
                <a:off x="1443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3" name="Line 3735"/>
              <p:cNvSpPr>
                <a:spLocks noChangeShapeType="1"/>
              </p:cNvSpPr>
              <p:nvPr/>
            </p:nvSpPr>
            <p:spPr bwMode="auto">
              <a:xfrm>
                <a:off x="1450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4" name="Line 3736"/>
              <p:cNvSpPr>
                <a:spLocks noChangeShapeType="1"/>
              </p:cNvSpPr>
              <p:nvPr/>
            </p:nvSpPr>
            <p:spPr bwMode="auto">
              <a:xfrm>
                <a:off x="1457" y="131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5" name="Line 3737"/>
              <p:cNvSpPr>
                <a:spLocks noChangeShapeType="1"/>
              </p:cNvSpPr>
              <p:nvPr/>
            </p:nvSpPr>
            <p:spPr bwMode="auto">
              <a:xfrm>
                <a:off x="1463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6" name="Line 3738"/>
              <p:cNvSpPr>
                <a:spLocks noChangeShapeType="1"/>
              </p:cNvSpPr>
              <p:nvPr/>
            </p:nvSpPr>
            <p:spPr bwMode="auto">
              <a:xfrm>
                <a:off x="1470" y="131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7" name="Line 3739"/>
              <p:cNvSpPr>
                <a:spLocks noChangeShapeType="1"/>
              </p:cNvSpPr>
              <p:nvPr/>
            </p:nvSpPr>
            <p:spPr bwMode="auto">
              <a:xfrm>
                <a:off x="1476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8" name="Line 3740"/>
              <p:cNvSpPr>
                <a:spLocks noChangeShapeType="1"/>
              </p:cNvSpPr>
              <p:nvPr/>
            </p:nvSpPr>
            <p:spPr bwMode="auto">
              <a:xfrm>
                <a:off x="1483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9" name="Line 3741"/>
              <p:cNvSpPr>
                <a:spLocks noChangeShapeType="1"/>
              </p:cNvSpPr>
              <p:nvPr/>
            </p:nvSpPr>
            <p:spPr bwMode="auto">
              <a:xfrm>
                <a:off x="1489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0" name="Line 3742"/>
              <p:cNvSpPr>
                <a:spLocks noChangeShapeType="1"/>
              </p:cNvSpPr>
              <p:nvPr/>
            </p:nvSpPr>
            <p:spPr bwMode="auto">
              <a:xfrm>
                <a:off x="1496" y="1317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1" name="Line 3743"/>
              <p:cNvSpPr>
                <a:spLocks noChangeShapeType="1"/>
              </p:cNvSpPr>
              <p:nvPr/>
            </p:nvSpPr>
            <p:spPr bwMode="auto">
              <a:xfrm>
                <a:off x="1740" y="131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2" name="Line 3744"/>
              <p:cNvSpPr>
                <a:spLocks noChangeShapeType="1"/>
              </p:cNvSpPr>
              <p:nvPr/>
            </p:nvSpPr>
            <p:spPr bwMode="auto">
              <a:xfrm>
                <a:off x="1746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3" name="Line 3745"/>
              <p:cNvSpPr>
                <a:spLocks noChangeShapeType="1"/>
              </p:cNvSpPr>
              <p:nvPr/>
            </p:nvSpPr>
            <p:spPr bwMode="auto">
              <a:xfrm>
                <a:off x="1752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4" name="Line 3746"/>
              <p:cNvSpPr>
                <a:spLocks noChangeShapeType="1"/>
              </p:cNvSpPr>
              <p:nvPr/>
            </p:nvSpPr>
            <p:spPr bwMode="auto">
              <a:xfrm>
                <a:off x="1759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5" name="Line 3747"/>
              <p:cNvSpPr>
                <a:spLocks noChangeShapeType="1"/>
              </p:cNvSpPr>
              <p:nvPr/>
            </p:nvSpPr>
            <p:spPr bwMode="auto">
              <a:xfrm>
                <a:off x="1765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6" name="Line 3748"/>
              <p:cNvSpPr>
                <a:spLocks noChangeShapeType="1"/>
              </p:cNvSpPr>
              <p:nvPr/>
            </p:nvSpPr>
            <p:spPr bwMode="auto">
              <a:xfrm>
                <a:off x="1772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7" name="Line 3749"/>
              <p:cNvSpPr>
                <a:spLocks noChangeShapeType="1"/>
              </p:cNvSpPr>
              <p:nvPr/>
            </p:nvSpPr>
            <p:spPr bwMode="auto">
              <a:xfrm>
                <a:off x="1779" y="131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8" name="Line 3750"/>
              <p:cNvSpPr>
                <a:spLocks noChangeShapeType="1"/>
              </p:cNvSpPr>
              <p:nvPr/>
            </p:nvSpPr>
            <p:spPr bwMode="auto">
              <a:xfrm>
                <a:off x="1785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9" name="Line 3751"/>
              <p:cNvSpPr>
                <a:spLocks noChangeShapeType="1"/>
              </p:cNvSpPr>
              <p:nvPr/>
            </p:nvSpPr>
            <p:spPr bwMode="auto">
              <a:xfrm>
                <a:off x="1792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0" name="Line 3752"/>
              <p:cNvSpPr>
                <a:spLocks noChangeShapeType="1"/>
              </p:cNvSpPr>
              <p:nvPr/>
            </p:nvSpPr>
            <p:spPr bwMode="auto">
              <a:xfrm>
                <a:off x="1798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1" name="Line 3753"/>
              <p:cNvSpPr>
                <a:spLocks noChangeShapeType="1"/>
              </p:cNvSpPr>
              <p:nvPr/>
            </p:nvSpPr>
            <p:spPr bwMode="auto">
              <a:xfrm>
                <a:off x="1805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2" name="Line 3754"/>
              <p:cNvSpPr>
                <a:spLocks noChangeShapeType="1"/>
              </p:cNvSpPr>
              <p:nvPr/>
            </p:nvSpPr>
            <p:spPr bwMode="auto">
              <a:xfrm>
                <a:off x="1811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3" name="Line 3755"/>
              <p:cNvSpPr>
                <a:spLocks noChangeShapeType="1"/>
              </p:cNvSpPr>
              <p:nvPr/>
            </p:nvSpPr>
            <p:spPr bwMode="auto">
              <a:xfrm>
                <a:off x="1818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4" name="Line 3756"/>
              <p:cNvSpPr>
                <a:spLocks noChangeShapeType="1"/>
              </p:cNvSpPr>
              <p:nvPr/>
            </p:nvSpPr>
            <p:spPr bwMode="auto">
              <a:xfrm>
                <a:off x="1824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5" name="Line 3757"/>
              <p:cNvSpPr>
                <a:spLocks noChangeShapeType="1"/>
              </p:cNvSpPr>
              <p:nvPr/>
            </p:nvSpPr>
            <p:spPr bwMode="auto">
              <a:xfrm>
                <a:off x="1831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6" name="Line 3758"/>
              <p:cNvSpPr>
                <a:spLocks noChangeShapeType="1"/>
              </p:cNvSpPr>
              <p:nvPr/>
            </p:nvSpPr>
            <p:spPr bwMode="auto">
              <a:xfrm>
                <a:off x="1838" y="131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7" name="Line 3759"/>
              <p:cNvSpPr>
                <a:spLocks noChangeShapeType="1"/>
              </p:cNvSpPr>
              <p:nvPr/>
            </p:nvSpPr>
            <p:spPr bwMode="auto">
              <a:xfrm>
                <a:off x="1844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8" name="Line 3760"/>
              <p:cNvSpPr>
                <a:spLocks noChangeShapeType="1"/>
              </p:cNvSpPr>
              <p:nvPr/>
            </p:nvSpPr>
            <p:spPr bwMode="auto">
              <a:xfrm>
                <a:off x="1851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9" name="Line 3761"/>
              <p:cNvSpPr>
                <a:spLocks noChangeShapeType="1"/>
              </p:cNvSpPr>
              <p:nvPr/>
            </p:nvSpPr>
            <p:spPr bwMode="auto">
              <a:xfrm>
                <a:off x="1857" y="131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0" name="Line 3762"/>
              <p:cNvSpPr>
                <a:spLocks noChangeShapeType="1"/>
              </p:cNvSpPr>
              <p:nvPr/>
            </p:nvSpPr>
            <p:spPr bwMode="auto">
              <a:xfrm>
                <a:off x="1864" y="1317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1" name="Line 3763"/>
              <p:cNvSpPr>
                <a:spLocks noChangeShapeType="1"/>
              </p:cNvSpPr>
              <p:nvPr/>
            </p:nvSpPr>
            <p:spPr bwMode="auto">
              <a:xfrm>
                <a:off x="1385" y="1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2" name="Line 3764"/>
              <p:cNvSpPr>
                <a:spLocks noChangeShapeType="1"/>
              </p:cNvSpPr>
              <p:nvPr/>
            </p:nvSpPr>
            <p:spPr bwMode="auto">
              <a:xfrm>
                <a:off x="1391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3" name="Line 3765"/>
              <p:cNvSpPr>
                <a:spLocks noChangeShapeType="1"/>
              </p:cNvSpPr>
              <p:nvPr/>
            </p:nvSpPr>
            <p:spPr bwMode="auto">
              <a:xfrm>
                <a:off x="1397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4" name="Line 3766"/>
              <p:cNvSpPr>
                <a:spLocks noChangeShapeType="1"/>
              </p:cNvSpPr>
              <p:nvPr/>
            </p:nvSpPr>
            <p:spPr bwMode="auto">
              <a:xfrm>
                <a:off x="1404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5" name="Line 3767"/>
              <p:cNvSpPr>
                <a:spLocks noChangeShapeType="1"/>
              </p:cNvSpPr>
              <p:nvPr/>
            </p:nvSpPr>
            <p:spPr bwMode="auto">
              <a:xfrm>
                <a:off x="1411" y="1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6" name="Line 3768"/>
              <p:cNvSpPr>
                <a:spLocks noChangeShapeType="1"/>
              </p:cNvSpPr>
              <p:nvPr/>
            </p:nvSpPr>
            <p:spPr bwMode="auto">
              <a:xfrm>
                <a:off x="1417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7" name="Line 3769"/>
              <p:cNvSpPr>
                <a:spLocks noChangeShapeType="1"/>
              </p:cNvSpPr>
              <p:nvPr/>
            </p:nvSpPr>
            <p:spPr bwMode="auto">
              <a:xfrm>
                <a:off x="1424" y="1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8" name="Line 3770"/>
              <p:cNvSpPr>
                <a:spLocks noChangeShapeType="1"/>
              </p:cNvSpPr>
              <p:nvPr/>
            </p:nvSpPr>
            <p:spPr bwMode="auto">
              <a:xfrm>
                <a:off x="1430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9" name="Line 3771"/>
              <p:cNvSpPr>
                <a:spLocks noChangeShapeType="1"/>
              </p:cNvSpPr>
              <p:nvPr/>
            </p:nvSpPr>
            <p:spPr bwMode="auto">
              <a:xfrm>
                <a:off x="1437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0" name="Line 3772"/>
              <p:cNvSpPr>
                <a:spLocks noChangeShapeType="1"/>
              </p:cNvSpPr>
              <p:nvPr/>
            </p:nvSpPr>
            <p:spPr bwMode="auto">
              <a:xfrm>
                <a:off x="1443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1" name="Line 3773"/>
              <p:cNvSpPr>
                <a:spLocks noChangeShapeType="1"/>
              </p:cNvSpPr>
              <p:nvPr/>
            </p:nvSpPr>
            <p:spPr bwMode="auto">
              <a:xfrm>
                <a:off x="1450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2" name="Line 3774"/>
              <p:cNvSpPr>
                <a:spLocks noChangeShapeType="1"/>
              </p:cNvSpPr>
              <p:nvPr/>
            </p:nvSpPr>
            <p:spPr bwMode="auto">
              <a:xfrm>
                <a:off x="1457" y="1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3" name="Line 3775"/>
              <p:cNvSpPr>
                <a:spLocks noChangeShapeType="1"/>
              </p:cNvSpPr>
              <p:nvPr/>
            </p:nvSpPr>
            <p:spPr bwMode="auto">
              <a:xfrm>
                <a:off x="1463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4" name="Line 3776"/>
              <p:cNvSpPr>
                <a:spLocks noChangeShapeType="1"/>
              </p:cNvSpPr>
              <p:nvPr/>
            </p:nvSpPr>
            <p:spPr bwMode="auto">
              <a:xfrm>
                <a:off x="1470" y="1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5" name="Line 3777"/>
              <p:cNvSpPr>
                <a:spLocks noChangeShapeType="1"/>
              </p:cNvSpPr>
              <p:nvPr/>
            </p:nvSpPr>
            <p:spPr bwMode="auto">
              <a:xfrm>
                <a:off x="1476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6" name="Line 3778"/>
              <p:cNvSpPr>
                <a:spLocks noChangeShapeType="1"/>
              </p:cNvSpPr>
              <p:nvPr/>
            </p:nvSpPr>
            <p:spPr bwMode="auto">
              <a:xfrm>
                <a:off x="1483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7" name="Line 3779"/>
              <p:cNvSpPr>
                <a:spLocks noChangeShapeType="1"/>
              </p:cNvSpPr>
              <p:nvPr/>
            </p:nvSpPr>
            <p:spPr bwMode="auto">
              <a:xfrm>
                <a:off x="1489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8" name="Line 3780"/>
              <p:cNvSpPr>
                <a:spLocks noChangeShapeType="1"/>
              </p:cNvSpPr>
              <p:nvPr/>
            </p:nvSpPr>
            <p:spPr bwMode="auto">
              <a:xfrm>
                <a:off x="1496" y="132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9" name="Line 3781"/>
              <p:cNvSpPr>
                <a:spLocks noChangeShapeType="1"/>
              </p:cNvSpPr>
              <p:nvPr/>
            </p:nvSpPr>
            <p:spPr bwMode="auto">
              <a:xfrm>
                <a:off x="1740" y="1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0" name="Line 3782"/>
              <p:cNvSpPr>
                <a:spLocks noChangeShapeType="1"/>
              </p:cNvSpPr>
              <p:nvPr/>
            </p:nvSpPr>
            <p:spPr bwMode="auto">
              <a:xfrm>
                <a:off x="1746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1" name="Line 3783"/>
              <p:cNvSpPr>
                <a:spLocks noChangeShapeType="1"/>
              </p:cNvSpPr>
              <p:nvPr/>
            </p:nvSpPr>
            <p:spPr bwMode="auto">
              <a:xfrm>
                <a:off x="1752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2" name="Line 3784"/>
              <p:cNvSpPr>
                <a:spLocks noChangeShapeType="1"/>
              </p:cNvSpPr>
              <p:nvPr/>
            </p:nvSpPr>
            <p:spPr bwMode="auto">
              <a:xfrm>
                <a:off x="1759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3" name="Line 3785"/>
              <p:cNvSpPr>
                <a:spLocks noChangeShapeType="1"/>
              </p:cNvSpPr>
              <p:nvPr/>
            </p:nvSpPr>
            <p:spPr bwMode="auto">
              <a:xfrm>
                <a:off x="1765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4" name="Line 3786"/>
              <p:cNvSpPr>
                <a:spLocks noChangeShapeType="1"/>
              </p:cNvSpPr>
              <p:nvPr/>
            </p:nvSpPr>
            <p:spPr bwMode="auto">
              <a:xfrm>
                <a:off x="1772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5" name="Line 3787"/>
              <p:cNvSpPr>
                <a:spLocks noChangeShapeType="1"/>
              </p:cNvSpPr>
              <p:nvPr/>
            </p:nvSpPr>
            <p:spPr bwMode="auto">
              <a:xfrm>
                <a:off x="1779" y="1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6" name="Line 3788"/>
              <p:cNvSpPr>
                <a:spLocks noChangeShapeType="1"/>
              </p:cNvSpPr>
              <p:nvPr/>
            </p:nvSpPr>
            <p:spPr bwMode="auto">
              <a:xfrm>
                <a:off x="1785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7" name="Line 3789"/>
              <p:cNvSpPr>
                <a:spLocks noChangeShapeType="1"/>
              </p:cNvSpPr>
              <p:nvPr/>
            </p:nvSpPr>
            <p:spPr bwMode="auto">
              <a:xfrm>
                <a:off x="1792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8" name="Line 3790"/>
              <p:cNvSpPr>
                <a:spLocks noChangeShapeType="1"/>
              </p:cNvSpPr>
              <p:nvPr/>
            </p:nvSpPr>
            <p:spPr bwMode="auto">
              <a:xfrm>
                <a:off x="1798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9" name="Line 3791"/>
              <p:cNvSpPr>
                <a:spLocks noChangeShapeType="1"/>
              </p:cNvSpPr>
              <p:nvPr/>
            </p:nvSpPr>
            <p:spPr bwMode="auto">
              <a:xfrm>
                <a:off x="1805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0" name="Line 3792"/>
              <p:cNvSpPr>
                <a:spLocks noChangeShapeType="1"/>
              </p:cNvSpPr>
              <p:nvPr/>
            </p:nvSpPr>
            <p:spPr bwMode="auto">
              <a:xfrm>
                <a:off x="1811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1" name="Line 3793"/>
              <p:cNvSpPr>
                <a:spLocks noChangeShapeType="1"/>
              </p:cNvSpPr>
              <p:nvPr/>
            </p:nvSpPr>
            <p:spPr bwMode="auto">
              <a:xfrm>
                <a:off x="1818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2" name="Line 3794"/>
              <p:cNvSpPr>
                <a:spLocks noChangeShapeType="1"/>
              </p:cNvSpPr>
              <p:nvPr/>
            </p:nvSpPr>
            <p:spPr bwMode="auto">
              <a:xfrm>
                <a:off x="1824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3" name="Line 3795"/>
              <p:cNvSpPr>
                <a:spLocks noChangeShapeType="1"/>
              </p:cNvSpPr>
              <p:nvPr/>
            </p:nvSpPr>
            <p:spPr bwMode="auto">
              <a:xfrm>
                <a:off x="1831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4" name="Line 3796"/>
              <p:cNvSpPr>
                <a:spLocks noChangeShapeType="1"/>
              </p:cNvSpPr>
              <p:nvPr/>
            </p:nvSpPr>
            <p:spPr bwMode="auto">
              <a:xfrm>
                <a:off x="1838" y="132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5" name="Line 3797"/>
              <p:cNvSpPr>
                <a:spLocks noChangeShapeType="1"/>
              </p:cNvSpPr>
              <p:nvPr/>
            </p:nvSpPr>
            <p:spPr bwMode="auto">
              <a:xfrm>
                <a:off x="1844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6" name="Line 3798"/>
              <p:cNvSpPr>
                <a:spLocks noChangeShapeType="1"/>
              </p:cNvSpPr>
              <p:nvPr/>
            </p:nvSpPr>
            <p:spPr bwMode="auto">
              <a:xfrm>
                <a:off x="1851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7" name="Line 3799"/>
              <p:cNvSpPr>
                <a:spLocks noChangeShapeType="1"/>
              </p:cNvSpPr>
              <p:nvPr/>
            </p:nvSpPr>
            <p:spPr bwMode="auto">
              <a:xfrm>
                <a:off x="1857" y="132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8" name="Line 3800"/>
              <p:cNvSpPr>
                <a:spLocks noChangeShapeType="1"/>
              </p:cNvSpPr>
              <p:nvPr/>
            </p:nvSpPr>
            <p:spPr bwMode="auto">
              <a:xfrm>
                <a:off x="1864" y="132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9" name="Line 3801"/>
              <p:cNvSpPr>
                <a:spLocks noChangeShapeType="1"/>
              </p:cNvSpPr>
              <p:nvPr/>
            </p:nvSpPr>
            <p:spPr bwMode="auto">
              <a:xfrm>
                <a:off x="1391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0" name="Line 3802"/>
              <p:cNvSpPr>
                <a:spLocks noChangeShapeType="1"/>
              </p:cNvSpPr>
              <p:nvPr/>
            </p:nvSpPr>
            <p:spPr bwMode="auto">
              <a:xfrm>
                <a:off x="1397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1" name="Line 3803"/>
              <p:cNvSpPr>
                <a:spLocks noChangeShapeType="1"/>
              </p:cNvSpPr>
              <p:nvPr/>
            </p:nvSpPr>
            <p:spPr bwMode="auto">
              <a:xfrm>
                <a:off x="1404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2" name="Line 3804"/>
              <p:cNvSpPr>
                <a:spLocks noChangeShapeType="1"/>
              </p:cNvSpPr>
              <p:nvPr/>
            </p:nvSpPr>
            <p:spPr bwMode="auto">
              <a:xfrm>
                <a:off x="1411" y="13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3" name="Line 3805"/>
              <p:cNvSpPr>
                <a:spLocks noChangeShapeType="1"/>
              </p:cNvSpPr>
              <p:nvPr/>
            </p:nvSpPr>
            <p:spPr bwMode="auto">
              <a:xfrm>
                <a:off x="1417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4" name="Line 3806"/>
              <p:cNvSpPr>
                <a:spLocks noChangeShapeType="1"/>
              </p:cNvSpPr>
              <p:nvPr/>
            </p:nvSpPr>
            <p:spPr bwMode="auto">
              <a:xfrm>
                <a:off x="1424" y="13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5" name="Line 3807"/>
              <p:cNvSpPr>
                <a:spLocks noChangeShapeType="1"/>
              </p:cNvSpPr>
              <p:nvPr/>
            </p:nvSpPr>
            <p:spPr bwMode="auto">
              <a:xfrm>
                <a:off x="1430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6" name="Line 3808"/>
              <p:cNvSpPr>
                <a:spLocks noChangeShapeType="1"/>
              </p:cNvSpPr>
              <p:nvPr/>
            </p:nvSpPr>
            <p:spPr bwMode="auto">
              <a:xfrm>
                <a:off x="1437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7" name="Line 3809"/>
              <p:cNvSpPr>
                <a:spLocks noChangeShapeType="1"/>
              </p:cNvSpPr>
              <p:nvPr/>
            </p:nvSpPr>
            <p:spPr bwMode="auto">
              <a:xfrm>
                <a:off x="1443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8" name="Line 3810"/>
              <p:cNvSpPr>
                <a:spLocks noChangeShapeType="1"/>
              </p:cNvSpPr>
              <p:nvPr/>
            </p:nvSpPr>
            <p:spPr bwMode="auto">
              <a:xfrm>
                <a:off x="1450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9" name="Line 3811"/>
              <p:cNvSpPr>
                <a:spLocks noChangeShapeType="1"/>
              </p:cNvSpPr>
              <p:nvPr/>
            </p:nvSpPr>
            <p:spPr bwMode="auto">
              <a:xfrm>
                <a:off x="1457" y="13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0" name="Line 3812"/>
              <p:cNvSpPr>
                <a:spLocks noChangeShapeType="1"/>
              </p:cNvSpPr>
              <p:nvPr/>
            </p:nvSpPr>
            <p:spPr bwMode="auto">
              <a:xfrm>
                <a:off x="1463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1" name="Line 3813"/>
              <p:cNvSpPr>
                <a:spLocks noChangeShapeType="1"/>
              </p:cNvSpPr>
              <p:nvPr/>
            </p:nvSpPr>
            <p:spPr bwMode="auto">
              <a:xfrm>
                <a:off x="1470" y="13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2" name="Line 3814"/>
              <p:cNvSpPr>
                <a:spLocks noChangeShapeType="1"/>
              </p:cNvSpPr>
              <p:nvPr/>
            </p:nvSpPr>
            <p:spPr bwMode="auto">
              <a:xfrm>
                <a:off x="1476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3" name="Line 3815"/>
              <p:cNvSpPr>
                <a:spLocks noChangeShapeType="1"/>
              </p:cNvSpPr>
              <p:nvPr/>
            </p:nvSpPr>
            <p:spPr bwMode="auto">
              <a:xfrm>
                <a:off x="1483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4" name="Line 3816"/>
              <p:cNvSpPr>
                <a:spLocks noChangeShapeType="1"/>
              </p:cNvSpPr>
              <p:nvPr/>
            </p:nvSpPr>
            <p:spPr bwMode="auto">
              <a:xfrm>
                <a:off x="1489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5" name="Line 3817"/>
              <p:cNvSpPr>
                <a:spLocks noChangeShapeType="1"/>
              </p:cNvSpPr>
              <p:nvPr/>
            </p:nvSpPr>
            <p:spPr bwMode="auto">
              <a:xfrm>
                <a:off x="1496" y="1331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6" name="Line 3818"/>
              <p:cNvSpPr>
                <a:spLocks noChangeShapeType="1"/>
              </p:cNvSpPr>
              <p:nvPr/>
            </p:nvSpPr>
            <p:spPr bwMode="auto">
              <a:xfrm>
                <a:off x="1740" y="13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7" name="Line 3819"/>
              <p:cNvSpPr>
                <a:spLocks noChangeShapeType="1"/>
              </p:cNvSpPr>
              <p:nvPr/>
            </p:nvSpPr>
            <p:spPr bwMode="auto">
              <a:xfrm>
                <a:off x="1746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8" name="Line 3820"/>
              <p:cNvSpPr>
                <a:spLocks noChangeShapeType="1"/>
              </p:cNvSpPr>
              <p:nvPr/>
            </p:nvSpPr>
            <p:spPr bwMode="auto">
              <a:xfrm>
                <a:off x="1752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9" name="Line 3821"/>
              <p:cNvSpPr>
                <a:spLocks noChangeShapeType="1"/>
              </p:cNvSpPr>
              <p:nvPr/>
            </p:nvSpPr>
            <p:spPr bwMode="auto">
              <a:xfrm>
                <a:off x="1759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0" name="Line 3822"/>
              <p:cNvSpPr>
                <a:spLocks noChangeShapeType="1"/>
              </p:cNvSpPr>
              <p:nvPr/>
            </p:nvSpPr>
            <p:spPr bwMode="auto">
              <a:xfrm>
                <a:off x="1765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4" name="Group 4024"/>
            <p:cNvGrpSpPr>
              <a:grpSpLocks/>
            </p:cNvGrpSpPr>
            <p:nvPr/>
          </p:nvGrpSpPr>
          <p:grpSpPr bwMode="auto">
            <a:xfrm>
              <a:off x="1351" y="1276"/>
              <a:ext cx="514" cy="81"/>
              <a:chOff x="1351" y="1276"/>
              <a:chExt cx="514" cy="81"/>
            </a:xfrm>
          </p:grpSpPr>
          <p:sp>
            <p:nvSpPr>
              <p:cNvPr id="7431" name="Line 3824"/>
              <p:cNvSpPr>
                <a:spLocks noChangeShapeType="1"/>
              </p:cNvSpPr>
              <p:nvPr/>
            </p:nvSpPr>
            <p:spPr bwMode="auto">
              <a:xfrm>
                <a:off x="1772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2" name="Line 3825"/>
              <p:cNvSpPr>
                <a:spLocks noChangeShapeType="1"/>
              </p:cNvSpPr>
              <p:nvPr/>
            </p:nvSpPr>
            <p:spPr bwMode="auto">
              <a:xfrm>
                <a:off x="1779" y="13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3" name="Line 3826"/>
              <p:cNvSpPr>
                <a:spLocks noChangeShapeType="1"/>
              </p:cNvSpPr>
              <p:nvPr/>
            </p:nvSpPr>
            <p:spPr bwMode="auto">
              <a:xfrm>
                <a:off x="1785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4" name="Line 3827"/>
              <p:cNvSpPr>
                <a:spLocks noChangeShapeType="1"/>
              </p:cNvSpPr>
              <p:nvPr/>
            </p:nvSpPr>
            <p:spPr bwMode="auto">
              <a:xfrm>
                <a:off x="1792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5" name="Line 3828"/>
              <p:cNvSpPr>
                <a:spLocks noChangeShapeType="1"/>
              </p:cNvSpPr>
              <p:nvPr/>
            </p:nvSpPr>
            <p:spPr bwMode="auto">
              <a:xfrm>
                <a:off x="1798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6" name="Line 3829"/>
              <p:cNvSpPr>
                <a:spLocks noChangeShapeType="1"/>
              </p:cNvSpPr>
              <p:nvPr/>
            </p:nvSpPr>
            <p:spPr bwMode="auto">
              <a:xfrm>
                <a:off x="1805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7" name="Line 3830"/>
              <p:cNvSpPr>
                <a:spLocks noChangeShapeType="1"/>
              </p:cNvSpPr>
              <p:nvPr/>
            </p:nvSpPr>
            <p:spPr bwMode="auto">
              <a:xfrm>
                <a:off x="1811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8" name="Line 3831"/>
              <p:cNvSpPr>
                <a:spLocks noChangeShapeType="1"/>
              </p:cNvSpPr>
              <p:nvPr/>
            </p:nvSpPr>
            <p:spPr bwMode="auto">
              <a:xfrm>
                <a:off x="1818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9" name="Line 3832"/>
              <p:cNvSpPr>
                <a:spLocks noChangeShapeType="1"/>
              </p:cNvSpPr>
              <p:nvPr/>
            </p:nvSpPr>
            <p:spPr bwMode="auto">
              <a:xfrm>
                <a:off x="1824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0" name="Line 3833"/>
              <p:cNvSpPr>
                <a:spLocks noChangeShapeType="1"/>
              </p:cNvSpPr>
              <p:nvPr/>
            </p:nvSpPr>
            <p:spPr bwMode="auto">
              <a:xfrm>
                <a:off x="1831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1" name="Line 3834"/>
              <p:cNvSpPr>
                <a:spLocks noChangeShapeType="1"/>
              </p:cNvSpPr>
              <p:nvPr/>
            </p:nvSpPr>
            <p:spPr bwMode="auto">
              <a:xfrm>
                <a:off x="1838" y="1331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2" name="Line 3835"/>
              <p:cNvSpPr>
                <a:spLocks noChangeShapeType="1"/>
              </p:cNvSpPr>
              <p:nvPr/>
            </p:nvSpPr>
            <p:spPr bwMode="auto">
              <a:xfrm>
                <a:off x="1844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3" name="Line 3836"/>
              <p:cNvSpPr>
                <a:spLocks noChangeShapeType="1"/>
              </p:cNvSpPr>
              <p:nvPr/>
            </p:nvSpPr>
            <p:spPr bwMode="auto">
              <a:xfrm>
                <a:off x="1851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4" name="Line 3837"/>
              <p:cNvSpPr>
                <a:spLocks noChangeShapeType="1"/>
              </p:cNvSpPr>
              <p:nvPr/>
            </p:nvSpPr>
            <p:spPr bwMode="auto">
              <a:xfrm>
                <a:off x="1857" y="1331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5" name="Line 3838"/>
              <p:cNvSpPr>
                <a:spLocks noChangeShapeType="1"/>
              </p:cNvSpPr>
              <p:nvPr/>
            </p:nvSpPr>
            <p:spPr bwMode="auto">
              <a:xfrm>
                <a:off x="1864" y="1331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6" name="Line 3839"/>
              <p:cNvSpPr>
                <a:spLocks noChangeShapeType="1"/>
              </p:cNvSpPr>
              <p:nvPr/>
            </p:nvSpPr>
            <p:spPr bwMode="auto">
              <a:xfrm>
                <a:off x="1397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7" name="Line 3840"/>
              <p:cNvSpPr>
                <a:spLocks noChangeShapeType="1"/>
              </p:cNvSpPr>
              <p:nvPr/>
            </p:nvSpPr>
            <p:spPr bwMode="auto">
              <a:xfrm>
                <a:off x="1404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8" name="Line 3841"/>
              <p:cNvSpPr>
                <a:spLocks noChangeShapeType="1"/>
              </p:cNvSpPr>
              <p:nvPr/>
            </p:nvSpPr>
            <p:spPr bwMode="auto">
              <a:xfrm>
                <a:off x="1411" y="133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9" name="Line 3842"/>
              <p:cNvSpPr>
                <a:spLocks noChangeShapeType="1"/>
              </p:cNvSpPr>
              <p:nvPr/>
            </p:nvSpPr>
            <p:spPr bwMode="auto">
              <a:xfrm>
                <a:off x="1417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0" name="Line 3843"/>
              <p:cNvSpPr>
                <a:spLocks noChangeShapeType="1"/>
              </p:cNvSpPr>
              <p:nvPr/>
            </p:nvSpPr>
            <p:spPr bwMode="auto">
              <a:xfrm>
                <a:off x="1424" y="133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1" name="Line 3844"/>
              <p:cNvSpPr>
                <a:spLocks noChangeShapeType="1"/>
              </p:cNvSpPr>
              <p:nvPr/>
            </p:nvSpPr>
            <p:spPr bwMode="auto">
              <a:xfrm>
                <a:off x="1430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2" name="Line 3845"/>
              <p:cNvSpPr>
                <a:spLocks noChangeShapeType="1"/>
              </p:cNvSpPr>
              <p:nvPr/>
            </p:nvSpPr>
            <p:spPr bwMode="auto">
              <a:xfrm>
                <a:off x="1437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3" name="Line 3846"/>
              <p:cNvSpPr>
                <a:spLocks noChangeShapeType="1"/>
              </p:cNvSpPr>
              <p:nvPr/>
            </p:nvSpPr>
            <p:spPr bwMode="auto">
              <a:xfrm>
                <a:off x="1443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4" name="Line 3847"/>
              <p:cNvSpPr>
                <a:spLocks noChangeShapeType="1"/>
              </p:cNvSpPr>
              <p:nvPr/>
            </p:nvSpPr>
            <p:spPr bwMode="auto">
              <a:xfrm>
                <a:off x="1450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5" name="Line 3848"/>
              <p:cNvSpPr>
                <a:spLocks noChangeShapeType="1"/>
              </p:cNvSpPr>
              <p:nvPr/>
            </p:nvSpPr>
            <p:spPr bwMode="auto">
              <a:xfrm>
                <a:off x="1457" y="133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6" name="Line 3849"/>
              <p:cNvSpPr>
                <a:spLocks noChangeShapeType="1"/>
              </p:cNvSpPr>
              <p:nvPr/>
            </p:nvSpPr>
            <p:spPr bwMode="auto">
              <a:xfrm>
                <a:off x="1463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7" name="Line 3850"/>
              <p:cNvSpPr>
                <a:spLocks noChangeShapeType="1"/>
              </p:cNvSpPr>
              <p:nvPr/>
            </p:nvSpPr>
            <p:spPr bwMode="auto">
              <a:xfrm>
                <a:off x="1470" y="133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8" name="Line 3851"/>
              <p:cNvSpPr>
                <a:spLocks noChangeShapeType="1"/>
              </p:cNvSpPr>
              <p:nvPr/>
            </p:nvSpPr>
            <p:spPr bwMode="auto">
              <a:xfrm>
                <a:off x="1476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9" name="Line 3852"/>
              <p:cNvSpPr>
                <a:spLocks noChangeShapeType="1"/>
              </p:cNvSpPr>
              <p:nvPr/>
            </p:nvSpPr>
            <p:spPr bwMode="auto">
              <a:xfrm>
                <a:off x="1483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0" name="Line 3853"/>
              <p:cNvSpPr>
                <a:spLocks noChangeShapeType="1"/>
              </p:cNvSpPr>
              <p:nvPr/>
            </p:nvSpPr>
            <p:spPr bwMode="auto">
              <a:xfrm>
                <a:off x="1489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1" name="Line 3854"/>
              <p:cNvSpPr>
                <a:spLocks noChangeShapeType="1"/>
              </p:cNvSpPr>
              <p:nvPr/>
            </p:nvSpPr>
            <p:spPr bwMode="auto">
              <a:xfrm>
                <a:off x="1496" y="1337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2" name="Line 3855"/>
              <p:cNvSpPr>
                <a:spLocks noChangeShapeType="1"/>
              </p:cNvSpPr>
              <p:nvPr/>
            </p:nvSpPr>
            <p:spPr bwMode="auto">
              <a:xfrm>
                <a:off x="1740" y="133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3" name="Line 3856"/>
              <p:cNvSpPr>
                <a:spLocks noChangeShapeType="1"/>
              </p:cNvSpPr>
              <p:nvPr/>
            </p:nvSpPr>
            <p:spPr bwMode="auto">
              <a:xfrm>
                <a:off x="1746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4" name="Line 3857"/>
              <p:cNvSpPr>
                <a:spLocks noChangeShapeType="1"/>
              </p:cNvSpPr>
              <p:nvPr/>
            </p:nvSpPr>
            <p:spPr bwMode="auto">
              <a:xfrm>
                <a:off x="1752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5" name="Line 3858"/>
              <p:cNvSpPr>
                <a:spLocks noChangeShapeType="1"/>
              </p:cNvSpPr>
              <p:nvPr/>
            </p:nvSpPr>
            <p:spPr bwMode="auto">
              <a:xfrm>
                <a:off x="1759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6" name="Line 3859"/>
              <p:cNvSpPr>
                <a:spLocks noChangeShapeType="1"/>
              </p:cNvSpPr>
              <p:nvPr/>
            </p:nvSpPr>
            <p:spPr bwMode="auto">
              <a:xfrm>
                <a:off x="1765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7" name="Line 3860"/>
              <p:cNvSpPr>
                <a:spLocks noChangeShapeType="1"/>
              </p:cNvSpPr>
              <p:nvPr/>
            </p:nvSpPr>
            <p:spPr bwMode="auto">
              <a:xfrm>
                <a:off x="1772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8" name="Line 3861"/>
              <p:cNvSpPr>
                <a:spLocks noChangeShapeType="1"/>
              </p:cNvSpPr>
              <p:nvPr/>
            </p:nvSpPr>
            <p:spPr bwMode="auto">
              <a:xfrm>
                <a:off x="1779" y="133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9" name="Line 3862"/>
              <p:cNvSpPr>
                <a:spLocks noChangeShapeType="1"/>
              </p:cNvSpPr>
              <p:nvPr/>
            </p:nvSpPr>
            <p:spPr bwMode="auto">
              <a:xfrm>
                <a:off x="1785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0" name="Line 3863"/>
              <p:cNvSpPr>
                <a:spLocks noChangeShapeType="1"/>
              </p:cNvSpPr>
              <p:nvPr/>
            </p:nvSpPr>
            <p:spPr bwMode="auto">
              <a:xfrm>
                <a:off x="1792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1" name="Line 3864"/>
              <p:cNvSpPr>
                <a:spLocks noChangeShapeType="1"/>
              </p:cNvSpPr>
              <p:nvPr/>
            </p:nvSpPr>
            <p:spPr bwMode="auto">
              <a:xfrm>
                <a:off x="1798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2" name="Line 3865"/>
              <p:cNvSpPr>
                <a:spLocks noChangeShapeType="1"/>
              </p:cNvSpPr>
              <p:nvPr/>
            </p:nvSpPr>
            <p:spPr bwMode="auto">
              <a:xfrm>
                <a:off x="1805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3" name="Line 3866"/>
              <p:cNvSpPr>
                <a:spLocks noChangeShapeType="1"/>
              </p:cNvSpPr>
              <p:nvPr/>
            </p:nvSpPr>
            <p:spPr bwMode="auto">
              <a:xfrm>
                <a:off x="1811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4" name="Line 3867"/>
              <p:cNvSpPr>
                <a:spLocks noChangeShapeType="1"/>
              </p:cNvSpPr>
              <p:nvPr/>
            </p:nvSpPr>
            <p:spPr bwMode="auto">
              <a:xfrm>
                <a:off x="1818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5" name="Line 3868"/>
              <p:cNvSpPr>
                <a:spLocks noChangeShapeType="1"/>
              </p:cNvSpPr>
              <p:nvPr/>
            </p:nvSpPr>
            <p:spPr bwMode="auto">
              <a:xfrm>
                <a:off x="1824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6" name="Line 3869"/>
              <p:cNvSpPr>
                <a:spLocks noChangeShapeType="1"/>
              </p:cNvSpPr>
              <p:nvPr/>
            </p:nvSpPr>
            <p:spPr bwMode="auto">
              <a:xfrm>
                <a:off x="1831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7" name="Line 3870"/>
              <p:cNvSpPr>
                <a:spLocks noChangeShapeType="1"/>
              </p:cNvSpPr>
              <p:nvPr/>
            </p:nvSpPr>
            <p:spPr bwMode="auto">
              <a:xfrm>
                <a:off x="1838" y="133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8" name="Line 3871"/>
              <p:cNvSpPr>
                <a:spLocks noChangeShapeType="1"/>
              </p:cNvSpPr>
              <p:nvPr/>
            </p:nvSpPr>
            <p:spPr bwMode="auto">
              <a:xfrm>
                <a:off x="1844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9" name="Line 3872"/>
              <p:cNvSpPr>
                <a:spLocks noChangeShapeType="1"/>
              </p:cNvSpPr>
              <p:nvPr/>
            </p:nvSpPr>
            <p:spPr bwMode="auto">
              <a:xfrm>
                <a:off x="1851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0" name="Line 3873"/>
              <p:cNvSpPr>
                <a:spLocks noChangeShapeType="1"/>
              </p:cNvSpPr>
              <p:nvPr/>
            </p:nvSpPr>
            <p:spPr bwMode="auto">
              <a:xfrm>
                <a:off x="1857" y="133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1" name="Line 3874"/>
              <p:cNvSpPr>
                <a:spLocks noChangeShapeType="1"/>
              </p:cNvSpPr>
              <p:nvPr/>
            </p:nvSpPr>
            <p:spPr bwMode="auto">
              <a:xfrm>
                <a:off x="1864" y="1337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2" name="Line 3875"/>
              <p:cNvSpPr>
                <a:spLocks noChangeShapeType="1"/>
              </p:cNvSpPr>
              <p:nvPr/>
            </p:nvSpPr>
            <p:spPr bwMode="auto">
              <a:xfrm>
                <a:off x="1401" y="134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3" name="Line 3876"/>
              <p:cNvSpPr>
                <a:spLocks noChangeShapeType="1"/>
              </p:cNvSpPr>
              <p:nvPr/>
            </p:nvSpPr>
            <p:spPr bwMode="auto">
              <a:xfrm>
                <a:off x="1404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4" name="Line 3877"/>
              <p:cNvSpPr>
                <a:spLocks noChangeShapeType="1"/>
              </p:cNvSpPr>
              <p:nvPr/>
            </p:nvSpPr>
            <p:spPr bwMode="auto">
              <a:xfrm>
                <a:off x="1411" y="134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5" name="Line 3878"/>
              <p:cNvSpPr>
                <a:spLocks noChangeShapeType="1"/>
              </p:cNvSpPr>
              <p:nvPr/>
            </p:nvSpPr>
            <p:spPr bwMode="auto">
              <a:xfrm>
                <a:off x="1417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6" name="Line 3879"/>
              <p:cNvSpPr>
                <a:spLocks noChangeShapeType="1"/>
              </p:cNvSpPr>
              <p:nvPr/>
            </p:nvSpPr>
            <p:spPr bwMode="auto">
              <a:xfrm>
                <a:off x="1424" y="134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7" name="Line 3880"/>
              <p:cNvSpPr>
                <a:spLocks noChangeShapeType="1"/>
              </p:cNvSpPr>
              <p:nvPr/>
            </p:nvSpPr>
            <p:spPr bwMode="auto">
              <a:xfrm>
                <a:off x="1430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8" name="Line 3881"/>
              <p:cNvSpPr>
                <a:spLocks noChangeShapeType="1"/>
              </p:cNvSpPr>
              <p:nvPr/>
            </p:nvSpPr>
            <p:spPr bwMode="auto">
              <a:xfrm>
                <a:off x="1437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9" name="Line 3882"/>
              <p:cNvSpPr>
                <a:spLocks noChangeShapeType="1"/>
              </p:cNvSpPr>
              <p:nvPr/>
            </p:nvSpPr>
            <p:spPr bwMode="auto">
              <a:xfrm>
                <a:off x="1443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0" name="Line 3883"/>
              <p:cNvSpPr>
                <a:spLocks noChangeShapeType="1"/>
              </p:cNvSpPr>
              <p:nvPr/>
            </p:nvSpPr>
            <p:spPr bwMode="auto">
              <a:xfrm>
                <a:off x="1450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1" name="Line 3884"/>
              <p:cNvSpPr>
                <a:spLocks noChangeShapeType="1"/>
              </p:cNvSpPr>
              <p:nvPr/>
            </p:nvSpPr>
            <p:spPr bwMode="auto">
              <a:xfrm>
                <a:off x="1457" y="134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2" name="Line 3885"/>
              <p:cNvSpPr>
                <a:spLocks noChangeShapeType="1"/>
              </p:cNvSpPr>
              <p:nvPr/>
            </p:nvSpPr>
            <p:spPr bwMode="auto">
              <a:xfrm>
                <a:off x="1463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3" name="Line 3886"/>
              <p:cNvSpPr>
                <a:spLocks noChangeShapeType="1"/>
              </p:cNvSpPr>
              <p:nvPr/>
            </p:nvSpPr>
            <p:spPr bwMode="auto">
              <a:xfrm>
                <a:off x="1470" y="134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4" name="Line 3887"/>
              <p:cNvSpPr>
                <a:spLocks noChangeShapeType="1"/>
              </p:cNvSpPr>
              <p:nvPr/>
            </p:nvSpPr>
            <p:spPr bwMode="auto">
              <a:xfrm>
                <a:off x="1476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5" name="Line 3888"/>
              <p:cNvSpPr>
                <a:spLocks noChangeShapeType="1"/>
              </p:cNvSpPr>
              <p:nvPr/>
            </p:nvSpPr>
            <p:spPr bwMode="auto">
              <a:xfrm>
                <a:off x="1483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6" name="Line 3889"/>
              <p:cNvSpPr>
                <a:spLocks noChangeShapeType="1"/>
              </p:cNvSpPr>
              <p:nvPr/>
            </p:nvSpPr>
            <p:spPr bwMode="auto">
              <a:xfrm>
                <a:off x="1489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7" name="Line 3890"/>
              <p:cNvSpPr>
                <a:spLocks noChangeShapeType="1"/>
              </p:cNvSpPr>
              <p:nvPr/>
            </p:nvSpPr>
            <p:spPr bwMode="auto">
              <a:xfrm>
                <a:off x="1496" y="134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8" name="Line 3891"/>
              <p:cNvSpPr>
                <a:spLocks noChangeShapeType="1"/>
              </p:cNvSpPr>
              <p:nvPr/>
            </p:nvSpPr>
            <p:spPr bwMode="auto">
              <a:xfrm>
                <a:off x="1740" y="134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9" name="Line 3892"/>
              <p:cNvSpPr>
                <a:spLocks noChangeShapeType="1"/>
              </p:cNvSpPr>
              <p:nvPr/>
            </p:nvSpPr>
            <p:spPr bwMode="auto">
              <a:xfrm>
                <a:off x="1746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0" name="Line 3893"/>
              <p:cNvSpPr>
                <a:spLocks noChangeShapeType="1"/>
              </p:cNvSpPr>
              <p:nvPr/>
            </p:nvSpPr>
            <p:spPr bwMode="auto">
              <a:xfrm>
                <a:off x="1752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1" name="Line 3894"/>
              <p:cNvSpPr>
                <a:spLocks noChangeShapeType="1"/>
              </p:cNvSpPr>
              <p:nvPr/>
            </p:nvSpPr>
            <p:spPr bwMode="auto">
              <a:xfrm>
                <a:off x="1759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2" name="Line 3895"/>
              <p:cNvSpPr>
                <a:spLocks noChangeShapeType="1"/>
              </p:cNvSpPr>
              <p:nvPr/>
            </p:nvSpPr>
            <p:spPr bwMode="auto">
              <a:xfrm>
                <a:off x="1765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3" name="Line 3896"/>
              <p:cNvSpPr>
                <a:spLocks noChangeShapeType="1"/>
              </p:cNvSpPr>
              <p:nvPr/>
            </p:nvSpPr>
            <p:spPr bwMode="auto">
              <a:xfrm>
                <a:off x="1772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4" name="Line 3897"/>
              <p:cNvSpPr>
                <a:spLocks noChangeShapeType="1"/>
              </p:cNvSpPr>
              <p:nvPr/>
            </p:nvSpPr>
            <p:spPr bwMode="auto">
              <a:xfrm>
                <a:off x="1779" y="134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5" name="Line 3898"/>
              <p:cNvSpPr>
                <a:spLocks noChangeShapeType="1"/>
              </p:cNvSpPr>
              <p:nvPr/>
            </p:nvSpPr>
            <p:spPr bwMode="auto">
              <a:xfrm>
                <a:off x="1785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6" name="Line 3899"/>
              <p:cNvSpPr>
                <a:spLocks noChangeShapeType="1"/>
              </p:cNvSpPr>
              <p:nvPr/>
            </p:nvSpPr>
            <p:spPr bwMode="auto">
              <a:xfrm>
                <a:off x="1792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7" name="Line 3900"/>
              <p:cNvSpPr>
                <a:spLocks noChangeShapeType="1"/>
              </p:cNvSpPr>
              <p:nvPr/>
            </p:nvSpPr>
            <p:spPr bwMode="auto">
              <a:xfrm>
                <a:off x="1798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8" name="Line 3901"/>
              <p:cNvSpPr>
                <a:spLocks noChangeShapeType="1"/>
              </p:cNvSpPr>
              <p:nvPr/>
            </p:nvSpPr>
            <p:spPr bwMode="auto">
              <a:xfrm>
                <a:off x="1805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9" name="Line 3902"/>
              <p:cNvSpPr>
                <a:spLocks noChangeShapeType="1"/>
              </p:cNvSpPr>
              <p:nvPr/>
            </p:nvSpPr>
            <p:spPr bwMode="auto">
              <a:xfrm>
                <a:off x="1811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0" name="Line 3903"/>
              <p:cNvSpPr>
                <a:spLocks noChangeShapeType="1"/>
              </p:cNvSpPr>
              <p:nvPr/>
            </p:nvSpPr>
            <p:spPr bwMode="auto">
              <a:xfrm>
                <a:off x="1818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1" name="Line 3904"/>
              <p:cNvSpPr>
                <a:spLocks noChangeShapeType="1"/>
              </p:cNvSpPr>
              <p:nvPr/>
            </p:nvSpPr>
            <p:spPr bwMode="auto">
              <a:xfrm>
                <a:off x="1824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2" name="Line 3905"/>
              <p:cNvSpPr>
                <a:spLocks noChangeShapeType="1"/>
              </p:cNvSpPr>
              <p:nvPr/>
            </p:nvSpPr>
            <p:spPr bwMode="auto">
              <a:xfrm>
                <a:off x="1831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3" name="Line 3906"/>
              <p:cNvSpPr>
                <a:spLocks noChangeShapeType="1"/>
              </p:cNvSpPr>
              <p:nvPr/>
            </p:nvSpPr>
            <p:spPr bwMode="auto">
              <a:xfrm>
                <a:off x="1838" y="1344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4" name="Line 3907"/>
              <p:cNvSpPr>
                <a:spLocks noChangeShapeType="1"/>
              </p:cNvSpPr>
              <p:nvPr/>
            </p:nvSpPr>
            <p:spPr bwMode="auto">
              <a:xfrm>
                <a:off x="1844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5" name="Line 3908"/>
              <p:cNvSpPr>
                <a:spLocks noChangeShapeType="1"/>
              </p:cNvSpPr>
              <p:nvPr/>
            </p:nvSpPr>
            <p:spPr bwMode="auto">
              <a:xfrm>
                <a:off x="1851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6" name="Line 3909"/>
              <p:cNvSpPr>
                <a:spLocks noChangeShapeType="1"/>
              </p:cNvSpPr>
              <p:nvPr/>
            </p:nvSpPr>
            <p:spPr bwMode="auto">
              <a:xfrm>
                <a:off x="1857" y="1344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7" name="Line 3910"/>
              <p:cNvSpPr>
                <a:spLocks noChangeShapeType="1"/>
              </p:cNvSpPr>
              <p:nvPr/>
            </p:nvSpPr>
            <p:spPr bwMode="auto">
              <a:xfrm>
                <a:off x="1864" y="1344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8" name="Line 3911"/>
              <p:cNvSpPr>
                <a:spLocks noChangeShapeType="1"/>
              </p:cNvSpPr>
              <p:nvPr/>
            </p:nvSpPr>
            <p:spPr bwMode="auto">
              <a:xfrm>
                <a:off x="1407" y="1350"/>
                <a:ext cx="2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9" name="Line 3912"/>
              <p:cNvSpPr>
                <a:spLocks noChangeShapeType="1"/>
              </p:cNvSpPr>
              <p:nvPr/>
            </p:nvSpPr>
            <p:spPr bwMode="auto">
              <a:xfrm>
                <a:off x="1411" y="1350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0" name="Line 3913"/>
              <p:cNvSpPr>
                <a:spLocks noChangeShapeType="1"/>
              </p:cNvSpPr>
              <p:nvPr/>
            </p:nvSpPr>
            <p:spPr bwMode="auto">
              <a:xfrm>
                <a:off x="1417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1" name="Line 3914"/>
              <p:cNvSpPr>
                <a:spLocks noChangeShapeType="1"/>
              </p:cNvSpPr>
              <p:nvPr/>
            </p:nvSpPr>
            <p:spPr bwMode="auto">
              <a:xfrm>
                <a:off x="1424" y="1350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2" name="Line 3915"/>
              <p:cNvSpPr>
                <a:spLocks noChangeShapeType="1"/>
              </p:cNvSpPr>
              <p:nvPr/>
            </p:nvSpPr>
            <p:spPr bwMode="auto">
              <a:xfrm>
                <a:off x="1430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3" name="Line 3916"/>
              <p:cNvSpPr>
                <a:spLocks noChangeShapeType="1"/>
              </p:cNvSpPr>
              <p:nvPr/>
            </p:nvSpPr>
            <p:spPr bwMode="auto">
              <a:xfrm>
                <a:off x="1437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4" name="Line 3917"/>
              <p:cNvSpPr>
                <a:spLocks noChangeShapeType="1"/>
              </p:cNvSpPr>
              <p:nvPr/>
            </p:nvSpPr>
            <p:spPr bwMode="auto">
              <a:xfrm>
                <a:off x="1443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5" name="Line 3918"/>
              <p:cNvSpPr>
                <a:spLocks noChangeShapeType="1"/>
              </p:cNvSpPr>
              <p:nvPr/>
            </p:nvSpPr>
            <p:spPr bwMode="auto">
              <a:xfrm>
                <a:off x="1450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6" name="Line 3919"/>
              <p:cNvSpPr>
                <a:spLocks noChangeShapeType="1"/>
              </p:cNvSpPr>
              <p:nvPr/>
            </p:nvSpPr>
            <p:spPr bwMode="auto">
              <a:xfrm>
                <a:off x="1457" y="1350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7" name="Line 3920"/>
              <p:cNvSpPr>
                <a:spLocks noChangeShapeType="1"/>
              </p:cNvSpPr>
              <p:nvPr/>
            </p:nvSpPr>
            <p:spPr bwMode="auto">
              <a:xfrm>
                <a:off x="1463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8" name="Line 3921"/>
              <p:cNvSpPr>
                <a:spLocks noChangeShapeType="1"/>
              </p:cNvSpPr>
              <p:nvPr/>
            </p:nvSpPr>
            <p:spPr bwMode="auto">
              <a:xfrm>
                <a:off x="1470" y="1350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9" name="Line 3922"/>
              <p:cNvSpPr>
                <a:spLocks noChangeShapeType="1"/>
              </p:cNvSpPr>
              <p:nvPr/>
            </p:nvSpPr>
            <p:spPr bwMode="auto">
              <a:xfrm>
                <a:off x="1476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0" name="Line 3923"/>
              <p:cNvSpPr>
                <a:spLocks noChangeShapeType="1"/>
              </p:cNvSpPr>
              <p:nvPr/>
            </p:nvSpPr>
            <p:spPr bwMode="auto">
              <a:xfrm>
                <a:off x="1483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1" name="Line 3924"/>
              <p:cNvSpPr>
                <a:spLocks noChangeShapeType="1"/>
              </p:cNvSpPr>
              <p:nvPr/>
            </p:nvSpPr>
            <p:spPr bwMode="auto">
              <a:xfrm>
                <a:off x="1489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2" name="Line 3925"/>
              <p:cNvSpPr>
                <a:spLocks noChangeShapeType="1"/>
              </p:cNvSpPr>
              <p:nvPr/>
            </p:nvSpPr>
            <p:spPr bwMode="auto">
              <a:xfrm>
                <a:off x="1496" y="1350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3" name="Line 3926"/>
              <p:cNvSpPr>
                <a:spLocks noChangeShapeType="1"/>
              </p:cNvSpPr>
              <p:nvPr/>
            </p:nvSpPr>
            <p:spPr bwMode="auto">
              <a:xfrm>
                <a:off x="1740" y="1350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4" name="Line 3927"/>
              <p:cNvSpPr>
                <a:spLocks noChangeShapeType="1"/>
              </p:cNvSpPr>
              <p:nvPr/>
            </p:nvSpPr>
            <p:spPr bwMode="auto">
              <a:xfrm>
                <a:off x="1746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5" name="Line 3928"/>
              <p:cNvSpPr>
                <a:spLocks noChangeShapeType="1"/>
              </p:cNvSpPr>
              <p:nvPr/>
            </p:nvSpPr>
            <p:spPr bwMode="auto">
              <a:xfrm>
                <a:off x="1752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6" name="Line 3929"/>
              <p:cNvSpPr>
                <a:spLocks noChangeShapeType="1"/>
              </p:cNvSpPr>
              <p:nvPr/>
            </p:nvSpPr>
            <p:spPr bwMode="auto">
              <a:xfrm>
                <a:off x="1759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7" name="Line 3930"/>
              <p:cNvSpPr>
                <a:spLocks noChangeShapeType="1"/>
              </p:cNvSpPr>
              <p:nvPr/>
            </p:nvSpPr>
            <p:spPr bwMode="auto">
              <a:xfrm>
                <a:off x="1765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8" name="Line 3931"/>
              <p:cNvSpPr>
                <a:spLocks noChangeShapeType="1"/>
              </p:cNvSpPr>
              <p:nvPr/>
            </p:nvSpPr>
            <p:spPr bwMode="auto">
              <a:xfrm>
                <a:off x="1772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9" name="Line 3932"/>
              <p:cNvSpPr>
                <a:spLocks noChangeShapeType="1"/>
              </p:cNvSpPr>
              <p:nvPr/>
            </p:nvSpPr>
            <p:spPr bwMode="auto">
              <a:xfrm>
                <a:off x="1779" y="1350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0" name="Line 3933"/>
              <p:cNvSpPr>
                <a:spLocks noChangeShapeType="1"/>
              </p:cNvSpPr>
              <p:nvPr/>
            </p:nvSpPr>
            <p:spPr bwMode="auto">
              <a:xfrm>
                <a:off x="1785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1" name="Line 3934"/>
              <p:cNvSpPr>
                <a:spLocks noChangeShapeType="1"/>
              </p:cNvSpPr>
              <p:nvPr/>
            </p:nvSpPr>
            <p:spPr bwMode="auto">
              <a:xfrm>
                <a:off x="1792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2" name="Line 3935"/>
              <p:cNvSpPr>
                <a:spLocks noChangeShapeType="1"/>
              </p:cNvSpPr>
              <p:nvPr/>
            </p:nvSpPr>
            <p:spPr bwMode="auto">
              <a:xfrm>
                <a:off x="1798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3" name="Line 3936"/>
              <p:cNvSpPr>
                <a:spLocks noChangeShapeType="1"/>
              </p:cNvSpPr>
              <p:nvPr/>
            </p:nvSpPr>
            <p:spPr bwMode="auto">
              <a:xfrm>
                <a:off x="1805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4" name="Line 3937"/>
              <p:cNvSpPr>
                <a:spLocks noChangeShapeType="1"/>
              </p:cNvSpPr>
              <p:nvPr/>
            </p:nvSpPr>
            <p:spPr bwMode="auto">
              <a:xfrm>
                <a:off x="1811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5" name="Line 3938"/>
              <p:cNvSpPr>
                <a:spLocks noChangeShapeType="1"/>
              </p:cNvSpPr>
              <p:nvPr/>
            </p:nvSpPr>
            <p:spPr bwMode="auto">
              <a:xfrm>
                <a:off x="1818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6" name="Line 3939"/>
              <p:cNvSpPr>
                <a:spLocks noChangeShapeType="1"/>
              </p:cNvSpPr>
              <p:nvPr/>
            </p:nvSpPr>
            <p:spPr bwMode="auto">
              <a:xfrm>
                <a:off x="1824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7" name="Line 3940"/>
              <p:cNvSpPr>
                <a:spLocks noChangeShapeType="1"/>
              </p:cNvSpPr>
              <p:nvPr/>
            </p:nvSpPr>
            <p:spPr bwMode="auto">
              <a:xfrm>
                <a:off x="1831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8" name="Line 3941"/>
              <p:cNvSpPr>
                <a:spLocks noChangeShapeType="1"/>
              </p:cNvSpPr>
              <p:nvPr/>
            </p:nvSpPr>
            <p:spPr bwMode="auto">
              <a:xfrm>
                <a:off x="1838" y="1350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9" name="Line 3942"/>
              <p:cNvSpPr>
                <a:spLocks noChangeShapeType="1"/>
              </p:cNvSpPr>
              <p:nvPr/>
            </p:nvSpPr>
            <p:spPr bwMode="auto">
              <a:xfrm>
                <a:off x="1844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0" name="Line 3943"/>
              <p:cNvSpPr>
                <a:spLocks noChangeShapeType="1"/>
              </p:cNvSpPr>
              <p:nvPr/>
            </p:nvSpPr>
            <p:spPr bwMode="auto">
              <a:xfrm>
                <a:off x="1851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1" name="Line 3944"/>
              <p:cNvSpPr>
                <a:spLocks noChangeShapeType="1"/>
              </p:cNvSpPr>
              <p:nvPr/>
            </p:nvSpPr>
            <p:spPr bwMode="auto">
              <a:xfrm>
                <a:off x="1857" y="1350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2" name="Line 3945"/>
              <p:cNvSpPr>
                <a:spLocks noChangeShapeType="1"/>
              </p:cNvSpPr>
              <p:nvPr/>
            </p:nvSpPr>
            <p:spPr bwMode="auto">
              <a:xfrm>
                <a:off x="1864" y="1350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3" name="Line 3946"/>
              <p:cNvSpPr>
                <a:spLocks noChangeShapeType="1"/>
              </p:cNvSpPr>
              <p:nvPr/>
            </p:nvSpPr>
            <p:spPr bwMode="auto">
              <a:xfrm>
                <a:off x="1412" y="1357"/>
                <a:ext cx="3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4" name="Line 3947"/>
              <p:cNvSpPr>
                <a:spLocks noChangeShapeType="1"/>
              </p:cNvSpPr>
              <p:nvPr/>
            </p:nvSpPr>
            <p:spPr bwMode="auto">
              <a:xfrm>
                <a:off x="1417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5" name="Line 3948"/>
              <p:cNvSpPr>
                <a:spLocks noChangeShapeType="1"/>
              </p:cNvSpPr>
              <p:nvPr/>
            </p:nvSpPr>
            <p:spPr bwMode="auto">
              <a:xfrm>
                <a:off x="1424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6" name="Line 3949"/>
              <p:cNvSpPr>
                <a:spLocks noChangeShapeType="1"/>
              </p:cNvSpPr>
              <p:nvPr/>
            </p:nvSpPr>
            <p:spPr bwMode="auto">
              <a:xfrm>
                <a:off x="1430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7" name="Line 3950"/>
              <p:cNvSpPr>
                <a:spLocks noChangeShapeType="1"/>
              </p:cNvSpPr>
              <p:nvPr/>
            </p:nvSpPr>
            <p:spPr bwMode="auto">
              <a:xfrm>
                <a:off x="1437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8" name="Line 3951"/>
              <p:cNvSpPr>
                <a:spLocks noChangeShapeType="1"/>
              </p:cNvSpPr>
              <p:nvPr/>
            </p:nvSpPr>
            <p:spPr bwMode="auto">
              <a:xfrm>
                <a:off x="1443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9" name="Line 3952"/>
              <p:cNvSpPr>
                <a:spLocks noChangeShapeType="1"/>
              </p:cNvSpPr>
              <p:nvPr/>
            </p:nvSpPr>
            <p:spPr bwMode="auto">
              <a:xfrm>
                <a:off x="1450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0" name="Line 3953"/>
              <p:cNvSpPr>
                <a:spLocks noChangeShapeType="1"/>
              </p:cNvSpPr>
              <p:nvPr/>
            </p:nvSpPr>
            <p:spPr bwMode="auto">
              <a:xfrm>
                <a:off x="1457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1" name="Line 3954"/>
              <p:cNvSpPr>
                <a:spLocks noChangeShapeType="1"/>
              </p:cNvSpPr>
              <p:nvPr/>
            </p:nvSpPr>
            <p:spPr bwMode="auto">
              <a:xfrm>
                <a:off x="1463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2" name="Line 3955"/>
              <p:cNvSpPr>
                <a:spLocks noChangeShapeType="1"/>
              </p:cNvSpPr>
              <p:nvPr/>
            </p:nvSpPr>
            <p:spPr bwMode="auto">
              <a:xfrm>
                <a:off x="1470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3" name="Line 3956"/>
              <p:cNvSpPr>
                <a:spLocks noChangeShapeType="1"/>
              </p:cNvSpPr>
              <p:nvPr/>
            </p:nvSpPr>
            <p:spPr bwMode="auto">
              <a:xfrm>
                <a:off x="1476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4" name="Line 3957"/>
              <p:cNvSpPr>
                <a:spLocks noChangeShapeType="1"/>
              </p:cNvSpPr>
              <p:nvPr/>
            </p:nvSpPr>
            <p:spPr bwMode="auto">
              <a:xfrm>
                <a:off x="1483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5" name="Line 3958"/>
              <p:cNvSpPr>
                <a:spLocks noChangeShapeType="1"/>
              </p:cNvSpPr>
              <p:nvPr/>
            </p:nvSpPr>
            <p:spPr bwMode="auto">
              <a:xfrm>
                <a:off x="1489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6" name="Line 3959"/>
              <p:cNvSpPr>
                <a:spLocks noChangeShapeType="1"/>
              </p:cNvSpPr>
              <p:nvPr/>
            </p:nvSpPr>
            <p:spPr bwMode="auto">
              <a:xfrm>
                <a:off x="1496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7" name="Line 3960"/>
              <p:cNvSpPr>
                <a:spLocks noChangeShapeType="1"/>
              </p:cNvSpPr>
              <p:nvPr/>
            </p:nvSpPr>
            <p:spPr bwMode="auto">
              <a:xfrm>
                <a:off x="1502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8" name="Line 3961"/>
              <p:cNvSpPr>
                <a:spLocks noChangeShapeType="1"/>
              </p:cNvSpPr>
              <p:nvPr/>
            </p:nvSpPr>
            <p:spPr bwMode="auto">
              <a:xfrm>
                <a:off x="1509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9" name="Line 3962"/>
              <p:cNvSpPr>
                <a:spLocks noChangeShapeType="1"/>
              </p:cNvSpPr>
              <p:nvPr/>
            </p:nvSpPr>
            <p:spPr bwMode="auto">
              <a:xfrm>
                <a:off x="1516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0" name="Line 3963"/>
              <p:cNvSpPr>
                <a:spLocks noChangeShapeType="1"/>
              </p:cNvSpPr>
              <p:nvPr/>
            </p:nvSpPr>
            <p:spPr bwMode="auto">
              <a:xfrm>
                <a:off x="1522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1" name="Line 3964"/>
              <p:cNvSpPr>
                <a:spLocks noChangeShapeType="1"/>
              </p:cNvSpPr>
              <p:nvPr/>
            </p:nvSpPr>
            <p:spPr bwMode="auto">
              <a:xfrm>
                <a:off x="1529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2" name="Line 3965"/>
              <p:cNvSpPr>
                <a:spLocks noChangeShapeType="1"/>
              </p:cNvSpPr>
              <p:nvPr/>
            </p:nvSpPr>
            <p:spPr bwMode="auto">
              <a:xfrm>
                <a:off x="1535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3" name="Line 3966"/>
              <p:cNvSpPr>
                <a:spLocks noChangeShapeType="1"/>
              </p:cNvSpPr>
              <p:nvPr/>
            </p:nvSpPr>
            <p:spPr bwMode="auto">
              <a:xfrm>
                <a:off x="1542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4" name="Line 3967"/>
              <p:cNvSpPr>
                <a:spLocks noChangeShapeType="1"/>
              </p:cNvSpPr>
              <p:nvPr/>
            </p:nvSpPr>
            <p:spPr bwMode="auto">
              <a:xfrm>
                <a:off x="1548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5" name="Line 3968"/>
              <p:cNvSpPr>
                <a:spLocks noChangeShapeType="1"/>
              </p:cNvSpPr>
              <p:nvPr/>
            </p:nvSpPr>
            <p:spPr bwMode="auto">
              <a:xfrm>
                <a:off x="1555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6" name="Line 3969"/>
              <p:cNvSpPr>
                <a:spLocks noChangeShapeType="1"/>
              </p:cNvSpPr>
              <p:nvPr/>
            </p:nvSpPr>
            <p:spPr bwMode="auto">
              <a:xfrm>
                <a:off x="1562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7" name="Line 3970"/>
              <p:cNvSpPr>
                <a:spLocks noChangeShapeType="1"/>
              </p:cNvSpPr>
              <p:nvPr/>
            </p:nvSpPr>
            <p:spPr bwMode="auto">
              <a:xfrm>
                <a:off x="1568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8" name="Line 3971"/>
              <p:cNvSpPr>
                <a:spLocks noChangeShapeType="1"/>
              </p:cNvSpPr>
              <p:nvPr/>
            </p:nvSpPr>
            <p:spPr bwMode="auto">
              <a:xfrm>
                <a:off x="1575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9" name="Line 3972"/>
              <p:cNvSpPr>
                <a:spLocks noChangeShapeType="1"/>
              </p:cNvSpPr>
              <p:nvPr/>
            </p:nvSpPr>
            <p:spPr bwMode="auto">
              <a:xfrm>
                <a:off x="1581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0" name="Line 3973"/>
              <p:cNvSpPr>
                <a:spLocks noChangeShapeType="1"/>
              </p:cNvSpPr>
              <p:nvPr/>
            </p:nvSpPr>
            <p:spPr bwMode="auto">
              <a:xfrm>
                <a:off x="1588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1" name="Line 3974"/>
              <p:cNvSpPr>
                <a:spLocks noChangeShapeType="1"/>
              </p:cNvSpPr>
              <p:nvPr/>
            </p:nvSpPr>
            <p:spPr bwMode="auto">
              <a:xfrm>
                <a:off x="1594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2" name="Line 3975"/>
              <p:cNvSpPr>
                <a:spLocks noChangeShapeType="1"/>
              </p:cNvSpPr>
              <p:nvPr/>
            </p:nvSpPr>
            <p:spPr bwMode="auto">
              <a:xfrm>
                <a:off x="1601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3" name="Line 3976"/>
              <p:cNvSpPr>
                <a:spLocks noChangeShapeType="1"/>
              </p:cNvSpPr>
              <p:nvPr/>
            </p:nvSpPr>
            <p:spPr bwMode="auto">
              <a:xfrm>
                <a:off x="1608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4" name="Line 3977"/>
              <p:cNvSpPr>
                <a:spLocks noChangeShapeType="1"/>
              </p:cNvSpPr>
              <p:nvPr/>
            </p:nvSpPr>
            <p:spPr bwMode="auto">
              <a:xfrm>
                <a:off x="1614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5" name="Line 3978"/>
              <p:cNvSpPr>
                <a:spLocks noChangeShapeType="1"/>
              </p:cNvSpPr>
              <p:nvPr/>
            </p:nvSpPr>
            <p:spPr bwMode="auto">
              <a:xfrm>
                <a:off x="1621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6" name="Line 3979"/>
              <p:cNvSpPr>
                <a:spLocks noChangeShapeType="1"/>
              </p:cNvSpPr>
              <p:nvPr/>
            </p:nvSpPr>
            <p:spPr bwMode="auto">
              <a:xfrm>
                <a:off x="1627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7" name="Line 3980"/>
              <p:cNvSpPr>
                <a:spLocks noChangeShapeType="1"/>
              </p:cNvSpPr>
              <p:nvPr/>
            </p:nvSpPr>
            <p:spPr bwMode="auto">
              <a:xfrm>
                <a:off x="1634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8" name="Line 3981"/>
              <p:cNvSpPr>
                <a:spLocks noChangeShapeType="1"/>
              </p:cNvSpPr>
              <p:nvPr/>
            </p:nvSpPr>
            <p:spPr bwMode="auto">
              <a:xfrm>
                <a:off x="1641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9" name="Line 3982"/>
              <p:cNvSpPr>
                <a:spLocks noChangeShapeType="1"/>
              </p:cNvSpPr>
              <p:nvPr/>
            </p:nvSpPr>
            <p:spPr bwMode="auto">
              <a:xfrm>
                <a:off x="1647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0" name="Line 3983"/>
              <p:cNvSpPr>
                <a:spLocks noChangeShapeType="1"/>
              </p:cNvSpPr>
              <p:nvPr/>
            </p:nvSpPr>
            <p:spPr bwMode="auto">
              <a:xfrm>
                <a:off x="1654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1" name="Line 3984"/>
              <p:cNvSpPr>
                <a:spLocks noChangeShapeType="1"/>
              </p:cNvSpPr>
              <p:nvPr/>
            </p:nvSpPr>
            <p:spPr bwMode="auto">
              <a:xfrm>
                <a:off x="1660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2" name="Line 3985"/>
              <p:cNvSpPr>
                <a:spLocks noChangeShapeType="1"/>
              </p:cNvSpPr>
              <p:nvPr/>
            </p:nvSpPr>
            <p:spPr bwMode="auto">
              <a:xfrm>
                <a:off x="1667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3" name="Line 3986"/>
              <p:cNvSpPr>
                <a:spLocks noChangeShapeType="1"/>
              </p:cNvSpPr>
              <p:nvPr/>
            </p:nvSpPr>
            <p:spPr bwMode="auto">
              <a:xfrm>
                <a:off x="1673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4" name="Line 3987"/>
              <p:cNvSpPr>
                <a:spLocks noChangeShapeType="1"/>
              </p:cNvSpPr>
              <p:nvPr/>
            </p:nvSpPr>
            <p:spPr bwMode="auto">
              <a:xfrm>
                <a:off x="1680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5" name="Line 3988"/>
              <p:cNvSpPr>
                <a:spLocks noChangeShapeType="1"/>
              </p:cNvSpPr>
              <p:nvPr/>
            </p:nvSpPr>
            <p:spPr bwMode="auto">
              <a:xfrm>
                <a:off x="1687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6" name="Line 3989"/>
              <p:cNvSpPr>
                <a:spLocks noChangeShapeType="1"/>
              </p:cNvSpPr>
              <p:nvPr/>
            </p:nvSpPr>
            <p:spPr bwMode="auto">
              <a:xfrm>
                <a:off x="1693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7" name="Line 3990"/>
              <p:cNvSpPr>
                <a:spLocks noChangeShapeType="1"/>
              </p:cNvSpPr>
              <p:nvPr/>
            </p:nvSpPr>
            <p:spPr bwMode="auto">
              <a:xfrm>
                <a:off x="1700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8" name="Line 3991"/>
              <p:cNvSpPr>
                <a:spLocks noChangeShapeType="1"/>
              </p:cNvSpPr>
              <p:nvPr/>
            </p:nvSpPr>
            <p:spPr bwMode="auto">
              <a:xfrm>
                <a:off x="1706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9" name="Line 3992"/>
              <p:cNvSpPr>
                <a:spLocks noChangeShapeType="1"/>
              </p:cNvSpPr>
              <p:nvPr/>
            </p:nvSpPr>
            <p:spPr bwMode="auto">
              <a:xfrm>
                <a:off x="1713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0" name="Line 3993"/>
              <p:cNvSpPr>
                <a:spLocks noChangeShapeType="1"/>
              </p:cNvSpPr>
              <p:nvPr/>
            </p:nvSpPr>
            <p:spPr bwMode="auto">
              <a:xfrm>
                <a:off x="1719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1" name="Line 3994"/>
              <p:cNvSpPr>
                <a:spLocks noChangeShapeType="1"/>
              </p:cNvSpPr>
              <p:nvPr/>
            </p:nvSpPr>
            <p:spPr bwMode="auto">
              <a:xfrm>
                <a:off x="1726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2" name="Line 3995"/>
              <p:cNvSpPr>
                <a:spLocks noChangeShapeType="1"/>
              </p:cNvSpPr>
              <p:nvPr/>
            </p:nvSpPr>
            <p:spPr bwMode="auto">
              <a:xfrm>
                <a:off x="1733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3" name="Line 3996"/>
              <p:cNvSpPr>
                <a:spLocks noChangeShapeType="1"/>
              </p:cNvSpPr>
              <p:nvPr/>
            </p:nvSpPr>
            <p:spPr bwMode="auto">
              <a:xfrm>
                <a:off x="1739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4" name="Line 3997"/>
              <p:cNvSpPr>
                <a:spLocks noChangeShapeType="1"/>
              </p:cNvSpPr>
              <p:nvPr/>
            </p:nvSpPr>
            <p:spPr bwMode="auto">
              <a:xfrm>
                <a:off x="1746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5" name="Line 3998"/>
              <p:cNvSpPr>
                <a:spLocks noChangeShapeType="1"/>
              </p:cNvSpPr>
              <p:nvPr/>
            </p:nvSpPr>
            <p:spPr bwMode="auto">
              <a:xfrm>
                <a:off x="1752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6" name="Line 3999"/>
              <p:cNvSpPr>
                <a:spLocks noChangeShapeType="1"/>
              </p:cNvSpPr>
              <p:nvPr/>
            </p:nvSpPr>
            <p:spPr bwMode="auto">
              <a:xfrm>
                <a:off x="1759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7" name="Line 4000"/>
              <p:cNvSpPr>
                <a:spLocks noChangeShapeType="1"/>
              </p:cNvSpPr>
              <p:nvPr/>
            </p:nvSpPr>
            <p:spPr bwMode="auto">
              <a:xfrm>
                <a:off x="1765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8" name="Line 4001"/>
              <p:cNvSpPr>
                <a:spLocks noChangeShapeType="1"/>
              </p:cNvSpPr>
              <p:nvPr/>
            </p:nvSpPr>
            <p:spPr bwMode="auto">
              <a:xfrm>
                <a:off x="1772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9" name="Line 4002"/>
              <p:cNvSpPr>
                <a:spLocks noChangeShapeType="1"/>
              </p:cNvSpPr>
              <p:nvPr/>
            </p:nvSpPr>
            <p:spPr bwMode="auto">
              <a:xfrm>
                <a:off x="1779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0" name="Line 4003"/>
              <p:cNvSpPr>
                <a:spLocks noChangeShapeType="1"/>
              </p:cNvSpPr>
              <p:nvPr/>
            </p:nvSpPr>
            <p:spPr bwMode="auto">
              <a:xfrm>
                <a:off x="1785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1" name="Line 4004"/>
              <p:cNvSpPr>
                <a:spLocks noChangeShapeType="1"/>
              </p:cNvSpPr>
              <p:nvPr/>
            </p:nvSpPr>
            <p:spPr bwMode="auto">
              <a:xfrm>
                <a:off x="1792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2" name="Line 4005"/>
              <p:cNvSpPr>
                <a:spLocks noChangeShapeType="1"/>
              </p:cNvSpPr>
              <p:nvPr/>
            </p:nvSpPr>
            <p:spPr bwMode="auto">
              <a:xfrm>
                <a:off x="1798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3" name="Line 4006"/>
              <p:cNvSpPr>
                <a:spLocks noChangeShapeType="1"/>
              </p:cNvSpPr>
              <p:nvPr/>
            </p:nvSpPr>
            <p:spPr bwMode="auto">
              <a:xfrm>
                <a:off x="1805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4" name="Line 4007"/>
              <p:cNvSpPr>
                <a:spLocks noChangeShapeType="1"/>
              </p:cNvSpPr>
              <p:nvPr/>
            </p:nvSpPr>
            <p:spPr bwMode="auto">
              <a:xfrm>
                <a:off x="1811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5" name="Line 4008"/>
              <p:cNvSpPr>
                <a:spLocks noChangeShapeType="1"/>
              </p:cNvSpPr>
              <p:nvPr/>
            </p:nvSpPr>
            <p:spPr bwMode="auto">
              <a:xfrm>
                <a:off x="1818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6" name="Line 4009"/>
              <p:cNvSpPr>
                <a:spLocks noChangeShapeType="1"/>
              </p:cNvSpPr>
              <p:nvPr/>
            </p:nvSpPr>
            <p:spPr bwMode="auto">
              <a:xfrm>
                <a:off x="1824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7" name="Line 4010"/>
              <p:cNvSpPr>
                <a:spLocks noChangeShapeType="1"/>
              </p:cNvSpPr>
              <p:nvPr/>
            </p:nvSpPr>
            <p:spPr bwMode="auto">
              <a:xfrm>
                <a:off x="1831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8" name="Line 4011"/>
              <p:cNvSpPr>
                <a:spLocks noChangeShapeType="1"/>
              </p:cNvSpPr>
              <p:nvPr/>
            </p:nvSpPr>
            <p:spPr bwMode="auto">
              <a:xfrm>
                <a:off x="1838" y="1357"/>
                <a:ext cx="4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9" name="Line 4012"/>
              <p:cNvSpPr>
                <a:spLocks noChangeShapeType="1"/>
              </p:cNvSpPr>
              <p:nvPr/>
            </p:nvSpPr>
            <p:spPr bwMode="auto">
              <a:xfrm>
                <a:off x="1844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0" name="Line 4013"/>
              <p:cNvSpPr>
                <a:spLocks noChangeShapeType="1"/>
              </p:cNvSpPr>
              <p:nvPr/>
            </p:nvSpPr>
            <p:spPr bwMode="auto">
              <a:xfrm>
                <a:off x="1851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1" name="Line 4014"/>
              <p:cNvSpPr>
                <a:spLocks noChangeShapeType="1"/>
              </p:cNvSpPr>
              <p:nvPr/>
            </p:nvSpPr>
            <p:spPr bwMode="auto">
              <a:xfrm>
                <a:off x="1857" y="13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2" name="Line 4015"/>
              <p:cNvSpPr>
                <a:spLocks noChangeShapeType="1"/>
              </p:cNvSpPr>
              <p:nvPr/>
            </p:nvSpPr>
            <p:spPr bwMode="auto">
              <a:xfrm>
                <a:off x="1864" y="1357"/>
                <a:ext cx="1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3" name="Line 4016"/>
              <p:cNvSpPr>
                <a:spLocks noChangeShapeType="1"/>
              </p:cNvSpPr>
              <p:nvPr/>
            </p:nvSpPr>
            <p:spPr bwMode="auto">
              <a:xfrm flipV="1">
                <a:off x="1351" y="1280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4" name="Line 4017"/>
              <p:cNvSpPr>
                <a:spLocks noChangeShapeType="1"/>
              </p:cNvSpPr>
              <p:nvPr/>
            </p:nvSpPr>
            <p:spPr bwMode="auto">
              <a:xfrm flipV="1">
                <a:off x="135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5" name="Line 4018"/>
              <p:cNvSpPr>
                <a:spLocks noChangeShapeType="1"/>
              </p:cNvSpPr>
              <p:nvPr/>
            </p:nvSpPr>
            <p:spPr bwMode="auto">
              <a:xfrm flipV="1">
                <a:off x="1358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6" name="Line 4019"/>
              <p:cNvSpPr>
                <a:spLocks noChangeShapeType="1"/>
              </p:cNvSpPr>
              <p:nvPr/>
            </p:nvSpPr>
            <p:spPr bwMode="auto">
              <a:xfrm flipV="1">
                <a:off x="1358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7" name="Line 4020"/>
              <p:cNvSpPr>
                <a:spLocks noChangeShapeType="1"/>
              </p:cNvSpPr>
              <p:nvPr/>
            </p:nvSpPr>
            <p:spPr bwMode="auto">
              <a:xfrm flipV="1">
                <a:off x="1358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8" name="Line 4021"/>
              <p:cNvSpPr>
                <a:spLocks noChangeShapeType="1"/>
              </p:cNvSpPr>
              <p:nvPr/>
            </p:nvSpPr>
            <p:spPr bwMode="auto">
              <a:xfrm flipV="1">
                <a:off x="1364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9" name="Line 4022"/>
              <p:cNvSpPr>
                <a:spLocks noChangeShapeType="1"/>
              </p:cNvSpPr>
              <p:nvPr/>
            </p:nvSpPr>
            <p:spPr bwMode="auto">
              <a:xfrm flipV="1">
                <a:off x="1364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0" name="Line 4023"/>
              <p:cNvSpPr>
                <a:spLocks noChangeShapeType="1"/>
              </p:cNvSpPr>
              <p:nvPr/>
            </p:nvSpPr>
            <p:spPr bwMode="auto">
              <a:xfrm flipV="1">
                <a:off x="1364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5" name="Group 4225"/>
            <p:cNvGrpSpPr>
              <a:grpSpLocks/>
            </p:cNvGrpSpPr>
            <p:nvPr/>
          </p:nvGrpSpPr>
          <p:grpSpPr bwMode="auto">
            <a:xfrm>
              <a:off x="1364" y="1276"/>
              <a:ext cx="119" cy="81"/>
              <a:chOff x="1364" y="1276"/>
              <a:chExt cx="119" cy="81"/>
            </a:xfrm>
          </p:grpSpPr>
          <p:sp>
            <p:nvSpPr>
              <p:cNvPr id="7231" name="Line 4025"/>
              <p:cNvSpPr>
                <a:spLocks noChangeShapeType="1"/>
              </p:cNvSpPr>
              <p:nvPr/>
            </p:nvSpPr>
            <p:spPr bwMode="auto">
              <a:xfrm flipV="1">
                <a:off x="136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2" name="Line 4026"/>
              <p:cNvSpPr>
                <a:spLocks noChangeShapeType="1"/>
              </p:cNvSpPr>
              <p:nvPr/>
            </p:nvSpPr>
            <p:spPr bwMode="auto">
              <a:xfrm flipV="1">
                <a:off x="1371" y="1306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3" name="Line 4027"/>
              <p:cNvSpPr>
                <a:spLocks noChangeShapeType="1"/>
              </p:cNvSpPr>
              <p:nvPr/>
            </p:nvSpPr>
            <p:spPr bwMode="auto">
              <a:xfrm flipV="1">
                <a:off x="1371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4" name="Line 4028"/>
              <p:cNvSpPr>
                <a:spLocks noChangeShapeType="1"/>
              </p:cNvSpPr>
              <p:nvPr/>
            </p:nvSpPr>
            <p:spPr bwMode="auto">
              <a:xfrm flipV="1">
                <a:off x="1371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5" name="Line 4029"/>
              <p:cNvSpPr>
                <a:spLocks noChangeShapeType="1"/>
              </p:cNvSpPr>
              <p:nvPr/>
            </p:nvSpPr>
            <p:spPr bwMode="auto">
              <a:xfrm flipV="1">
                <a:off x="1371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6" name="Line 4030"/>
              <p:cNvSpPr>
                <a:spLocks noChangeShapeType="1"/>
              </p:cNvSpPr>
              <p:nvPr/>
            </p:nvSpPr>
            <p:spPr bwMode="auto">
              <a:xfrm flipV="1">
                <a:off x="1371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7" name="Line 4031"/>
              <p:cNvSpPr>
                <a:spLocks noChangeShapeType="1"/>
              </p:cNvSpPr>
              <p:nvPr/>
            </p:nvSpPr>
            <p:spPr bwMode="auto">
              <a:xfrm flipV="1">
                <a:off x="137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8" name="Line 4032"/>
              <p:cNvSpPr>
                <a:spLocks noChangeShapeType="1"/>
              </p:cNvSpPr>
              <p:nvPr/>
            </p:nvSpPr>
            <p:spPr bwMode="auto">
              <a:xfrm flipV="1">
                <a:off x="1378" y="1313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9" name="Line 4033"/>
              <p:cNvSpPr>
                <a:spLocks noChangeShapeType="1"/>
              </p:cNvSpPr>
              <p:nvPr/>
            </p:nvSpPr>
            <p:spPr bwMode="auto">
              <a:xfrm flipV="1">
                <a:off x="1378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0" name="Line 4034"/>
              <p:cNvSpPr>
                <a:spLocks noChangeShapeType="1"/>
              </p:cNvSpPr>
              <p:nvPr/>
            </p:nvSpPr>
            <p:spPr bwMode="auto">
              <a:xfrm flipV="1">
                <a:off x="1378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1" name="Line 4035"/>
              <p:cNvSpPr>
                <a:spLocks noChangeShapeType="1"/>
              </p:cNvSpPr>
              <p:nvPr/>
            </p:nvSpPr>
            <p:spPr bwMode="auto">
              <a:xfrm flipV="1">
                <a:off x="1378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2" name="Line 4036"/>
              <p:cNvSpPr>
                <a:spLocks noChangeShapeType="1"/>
              </p:cNvSpPr>
              <p:nvPr/>
            </p:nvSpPr>
            <p:spPr bwMode="auto">
              <a:xfrm flipV="1">
                <a:off x="1378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3" name="Line 4037"/>
              <p:cNvSpPr>
                <a:spLocks noChangeShapeType="1"/>
              </p:cNvSpPr>
              <p:nvPr/>
            </p:nvSpPr>
            <p:spPr bwMode="auto">
              <a:xfrm flipV="1">
                <a:off x="1378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4" name="Line 4038"/>
              <p:cNvSpPr>
                <a:spLocks noChangeShapeType="1"/>
              </p:cNvSpPr>
              <p:nvPr/>
            </p:nvSpPr>
            <p:spPr bwMode="auto">
              <a:xfrm flipV="1">
                <a:off x="1378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5" name="Line 4039"/>
              <p:cNvSpPr>
                <a:spLocks noChangeShapeType="1"/>
              </p:cNvSpPr>
              <p:nvPr/>
            </p:nvSpPr>
            <p:spPr bwMode="auto">
              <a:xfrm flipV="1">
                <a:off x="1384" y="1319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6" name="Line 4040"/>
              <p:cNvSpPr>
                <a:spLocks noChangeShapeType="1"/>
              </p:cNvSpPr>
              <p:nvPr/>
            </p:nvSpPr>
            <p:spPr bwMode="auto">
              <a:xfrm flipV="1">
                <a:off x="1384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7" name="Line 4041"/>
              <p:cNvSpPr>
                <a:spLocks noChangeShapeType="1"/>
              </p:cNvSpPr>
              <p:nvPr/>
            </p:nvSpPr>
            <p:spPr bwMode="auto">
              <a:xfrm flipV="1">
                <a:off x="1384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8" name="Line 4042"/>
              <p:cNvSpPr>
                <a:spLocks noChangeShapeType="1"/>
              </p:cNvSpPr>
              <p:nvPr/>
            </p:nvSpPr>
            <p:spPr bwMode="auto">
              <a:xfrm flipV="1">
                <a:off x="1384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9" name="Line 4043"/>
              <p:cNvSpPr>
                <a:spLocks noChangeShapeType="1"/>
              </p:cNvSpPr>
              <p:nvPr/>
            </p:nvSpPr>
            <p:spPr bwMode="auto">
              <a:xfrm flipV="1">
                <a:off x="1384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0" name="Line 4044"/>
              <p:cNvSpPr>
                <a:spLocks noChangeShapeType="1"/>
              </p:cNvSpPr>
              <p:nvPr/>
            </p:nvSpPr>
            <p:spPr bwMode="auto">
              <a:xfrm flipV="1">
                <a:off x="1384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1" name="Line 4045"/>
              <p:cNvSpPr>
                <a:spLocks noChangeShapeType="1"/>
              </p:cNvSpPr>
              <p:nvPr/>
            </p:nvSpPr>
            <p:spPr bwMode="auto">
              <a:xfrm flipV="1">
                <a:off x="1384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2" name="Line 4046"/>
              <p:cNvSpPr>
                <a:spLocks noChangeShapeType="1"/>
              </p:cNvSpPr>
              <p:nvPr/>
            </p:nvSpPr>
            <p:spPr bwMode="auto">
              <a:xfrm flipV="1">
                <a:off x="138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3" name="Line 4047"/>
              <p:cNvSpPr>
                <a:spLocks noChangeShapeType="1"/>
              </p:cNvSpPr>
              <p:nvPr/>
            </p:nvSpPr>
            <p:spPr bwMode="auto">
              <a:xfrm flipV="1">
                <a:off x="1391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4" name="Line 4048"/>
              <p:cNvSpPr>
                <a:spLocks noChangeShapeType="1"/>
              </p:cNvSpPr>
              <p:nvPr/>
            </p:nvSpPr>
            <p:spPr bwMode="auto">
              <a:xfrm flipV="1">
                <a:off x="1391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5" name="Line 4049"/>
              <p:cNvSpPr>
                <a:spLocks noChangeShapeType="1"/>
              </p:cNvSpPr>
              <p:nvPr/>
            </p:nvSpPr>
            <p:spPr bwMode="auto">
              <a:xfrm flipV="1">
                <a:off x="1391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6" name="Line 4050"/>
              <p:cNvSpPr>
                <a:spLocks noChangeShapeType="1"/>
              </p:cNvSpPr>
              <p:nvPr/>
            </p:nvSpPr>
            <p:spPr bwMode="auto">
              <a:xfrm flipV="1">
                <a:off x="1391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7" name="Line 4051"/>
              <p:cNvSpPr>
                <a:spLocks noChangeShapeType="1"/>
              </p:cNvSpPr>
              <p:nvPr/>
            </p:nvSpPr>
            <p:spPr bwMode="auto">
              <a:xfrm flipV="1">
                <a:off x="1391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8" name="Line 4052"/>
              <p:cNvSpPr>
                <a:spLocks noChangeShapeType="1"/>
              </p:cNvSpPr>
              <p:nvPr/>
            </p:nvSpPr>
            <p:spPr bwMode="auto">
              <a:xfrm flipV="1">
                <a:off x="1391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9" name="Line 4053"/>
              <p:cNvSpPr>
                <a:spLocks noChangeShapeType="1"/>
              </p:cNvSpPr>
              <p:nvPr/>
            </p:nvSpPr>
            <p:spPr bwMode="auto">
              <a:xfrm flipV="1">
                <a:off x="1391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0" name="Line 4054"/>
              <p:cNvSpPr>
                <a:spLocks noChangeShapeType="1"/>
              </p:cNvSpPr>
              <p:nvPr/>
            </p:nvSpPr>
            <p:spPr bwMode="auto">
              <a:xfrm flipV="1">
                <a:off x="1391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1" name="Line 4055"/>
              <p:cNvSpPr>
                <a:spLocks noChangeShapeType="1"/>
              </p:cNvSpPr>
              <p:nvPr/>
            </p:nvSpPr>
            <p:spPr bwMode="auto">
              <a:xfrm flipV="1">
                <a:off x="139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2" name="Line 4056"/>
              <p:cNvSpPr>
                <a:spLocks noChangeShapeType="1"/>
              </p:cNvSpPr>
              <p:nvPr/>
            </p:nvSpPr>
            <p:spPr bwMode="auto">
              <a:xfrm flipV="1">
                <a:off x="1397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3" name="Line 4057"/>
              <p:cNvSpPr>
                <a:spLocks noChangeShapeType="1"/>
              </p:cNvSpPr>
              <p:nvPr/>
            </p:nvSpPr>
            <p:spPr bwMode="auto">
              <a:xfrm flipV="1">
                <a:off x="1397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4" name="Line 4058"/>
              <p:cNvSpPr>
                <a:spLocks noChangeShapeType="1"/>
              </p:cNvSpPr>
              <p:nvPr/>
            </p:nvSpPr>
            <p:spPr bwMode="auto">
              <a:xfrm flipV="1">
                <a:off x="1397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5" name="Line 4059"/>
              <p:cNvSpPr>
                <a:spLocks noChangeShapeType="1"/>
              </p:cNvSpPr>
              <p:nvPr/>
            </p:nvSpPr>
            <p:spPr bwMode="auto">
              <a:xfrm flipV="1">
                <a:off x="1397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6" name="Line 4060"/>
              <p:cNvSpPr>
                <a:spLocks noChangeShapeType="1"/>
              </p:cNvSpPr>
              <p:nvPr/>
            </p:nvSpPr>
            <p:spPr bwMode="auto">
              <a:xfrm flipV="1">
                <a:off x="1397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7" name="Line 4061"/>
              <p:cNvSpPr>
                <a:spLocks noChangeShapeType="1"/>
              </p:cNvSpPr>
              <p:nvPr/>
            </p:nvSpPr>
            <p:spPr bwMode="auto">
              <a:xfrm flipV="1">
                <a:off x="1397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8" name="Line 4062"/>
              <p:cNvSpPr>
                <a:spLocks noChangeShapeType="1"/>
              </p:cNvSpPr>
              <p:nvPr/>
            </p:nvSpPr>
            <p:spPr bwMode="auto">
              <a:xfrm flipV="1">
                <a:off x="1397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9" name="Line 4063"/>
              <p:cNvSpPr>
                <a:spLocks noChangeShapeType="1"/>
              </p:cNvSpPr>
              <p:nvPr/>
            </p:nvSpPr>
            <p:spPr bwMode="auto">
              <a:xfrm flipV="1">
                <a:off x="1397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0" name="Line 4064"/>
              <p:cNvSpPr>
                <a:spLocks noChangeShapeType="1"/>
              </p:cNvSpPr>
              <p:nvPr/>
            </p:nvSpPr>
            <p:spPr bwMode="auto">
              <a:xfrm flipV="1">
                <a:off x="1397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1" name="Line 4065"/>
              <p:cNvSpPr>
                <a:spLocks noChangeShapeType="1"/>
              </p:cNvSpPr>
              <p:nvPr/>
            </p:nvSpPr>
            <p:spPr bwMode="auto">
              <a:xfrm flipV="1">
                <a:off x="139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2" name="Line 4066"/>
              <p:cNvSpPr>
                <a:spLocks noChangeShapeType="1"/>
              </p:cNvSpPr>
              <p:nvPr/>
            </p:nvSpPr>
            <p:spPr bwMode="auto">
              <a:xfrm flipV="1">
                <a:off x="1404" y="1346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3" name="Line 4067"/>
              <p:cNvSpPr>
                <a:spLocks noChangeShapeType="1"/>
              </p:cNvSpPr>
              <p:nvPr/>
            </p:nvSpPr>
            <p:spPr bwMode="auto">
              <a:xfrm flipV="1">
                <a:off x="1404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4" name="Line 4068"/>
              <p:cNvSpPr>
                <a:spLocks noChangeShapeType="1"/>
              </p:cNvSpPr>
              <p:nvPr/>
            </p:nvSpPr>
            <p:spPr bwMode="auto">
              <a:xfrm flipV="1">
                <a:off x="1404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5" name="Line 4069"/>
              <p:cNvSpPr>
                <a:spLocks noChangeShapeType="1"/>
              </p:cNvSpPr>
              <p:nvPr/>
            </p:nvSpPr>
            <p:spPr bwMode="auto">
              <a:xfrm flipV="1">
                <a:off x="1404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6" name="Line 4070"/>
              <p:cNvSpPr>
                <a:spLocks noChangeShapeType="1"/>
              </p:cNvSpPr>
              <p:nvPr/>
            </p:nvSpPr>
            <p:spPr bwMode="auto">
              <a:xfrm flipV="1">
                <a:off x="1404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7" name="Line 4071"/>
              <p:cNvSpPr>
                <a:spLocks noChangeShapeType="1"/>
              </p:cNvSpPr>
              <p:nvPr/>
            </p:nvSpPr>
            <p:spPr bwMode="auto">
              <a:xfrm flipV="1">
                <a:off x="1404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8" name="Line 4072"/>
              <p:cNvSpPr>
                <a:spLocks noChangeShapeType="1"/>
              </p:cNvSpPr>
              <p:nvPr/>
            </p:nvSpPr>
            <p:spPr bwMode="auto">
              <a:xfrm flipV="1">
                <a:off x="1404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9" name="Line 4073"/>
              <p:cNvSpPr>
                <a:spLocks noChangeShapeType="1"/>
              </p:cNvSpPr>
              <p:nvPr/>
            </p:nvSpPr>
            <p:spPr bwMode="auto">
              <a:xfrm flipV="1">
                <a:off x="1404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0" name="Line 4074"/>
              <p:cNvSpPr>
                <a:spLocks noChangeShapeType="1"/>
              </p:cNvSpPr>
              <p:nvPr/>
            </p:nvSpPr>
            <p:spPr bwMode="auto">
              <a:xfrm flipV="1">
                <a:off x="1404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1" name="Line 4075"/>
              <p:cNvSpPr>
                <a:spLocks noChangeShapeType="1"/>
              </p:cNvSpPr>
              <p:nvPr/>
            </p:nvSpPr>
            <p:spPr bwMode="auto">
              <a:xfrm flipV="1">
                <a:off x="1404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2" name="Line 4076"/>
              <p:cNvSpPr>
                <a:spLocks noChangeShapeType="1"/>
              </p:cNvSpPr>
              <p:nvPr/>
            </p:nvSpPr>
            <p:spPr bwMode="auto">
              <a:xfrm flipV="1">
                <a:off x="1404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3" name="Line 4077"/>
              <p:cNvSpPr>
                <a:spLocks noChangeShapeType="1"/>
              </p:cNvSpPr>
              <p:nvPr/>
            </p:nvSpPr>
            <p:spPr bwMode="auto">
              <a:xfrm flipV="1">
                <a:off x="140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4" name="Line 4078"/>
              <p:cNvSpPr>
                <a:spLocks noChangeShapeType="1"/>
              </p:cNvSpPr>
              <p:nvPr/>
            </p:nvSpPr>
            <p:spPr bwMode="auto">
              <a:xfrm flipV="1">
                <a:off x="1411" y="1352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5" name="Line 4079"/>
              <p:cNvSpPr>
                <a:spLocks noChangeShapeType="1"/>
              </p:cNvSpPr>
              <p:nvPr/>
            </p:nvSpPr>
            <p:spPr bwMode="auto">
              <a:xfrm flipV="1">
                <a:off x="1411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6" name="Line 4080"/>
              <p:cNvSpPr>
                <a:spLocks noChangeShapeType="1"/>
              </p:cNvSpPr>
              <p:nvPr/>
            </p:nvSpPr>
            <p:spPr bwMode="auto">
              <a:xfrm flipV="1">
                <a:off x="1411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7" name="Line 4081"/>
              <p:cNvSpPr>
                <a:spLocks noChangeShapeType="1"/>
              </p:cNvSpPr>
              <p:nvPr/>
            </p:nvSpPr>
            <p:spPr bwMode="auto">
              <a:xfrm flipV="1">
                <a:off x="1411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8" name="Line 4082"/>
              <p:cNvSpPr>
                <a:spLocks noChangeShapeType="1"/>
              </p:cNvSpPr>
              <p:nvPr/>
            </p:nvSpPr>
            <p:spPr bwMode="auto">
              <a:xfrm flipV="1">
                <a:off x="1411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9" name="Line 4083"/>
              <p:cNvSpPr>
                <a:spLocks noChangeShapeType="1"/>
              </p:cNvSpPr>
              <p:nvPr/>
            </p:nvSpPr>
            <p:spPr bwMode="auto">
              <a:xfrm flipV="1">
                <a:off x="1411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0" name="Line 4084"/>
              <p:cNvSpPr>
                <a:spLocks noChangeShapeType="1"/>
              </p:cNvSpPr>
              <p:nvPr/>
            </p:nvSpPr>
            <p:spPr bwMode="auto">
              <a:xfrm flipV="1">
                <a:off x="1411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1" name="Line 4085"/>
              <p:cNvSpPr>
                <a:spLocks noChangeShapeType="1"/>
              </p:cNvSpPr>
              <p:nvPr/>
            </p:nvSpPr>
            <p:spPr bwMode="auto">
              <a:xfrm flipV="1">
                <a:off x="1411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2" name="Line 4086"/>
              <p:cNvSpPr>
                <a:spLocks noChangeShapeType="1"/>
              </p:cNvSpPr>
              <p:nvPr/>
            </p:nvSpPr>
            <p:spPr bwMode="auto">
              <a:xfrm flipV="1">
                <a:off x="1411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3" name="Line 4087"/>
              <p:cNvSpPr>
                <a:spLocks noChangeShapeType="1"/>
              </p:cNvSpPr>
              <p:nvPr/>
            </p:nvSpPr>
            <p:spPr bwMode="auto">
              <a:xfrm flipV="1">
                <a:off x="1411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4" name="Line 4088"/>
              <p:cNvSpPr>
                <a:spLocks noChangeShapeType="1"/>
              </p:cNvSpPr>
              <p:nvPr/>
            </p:nvSpPr>
            <p:spPr bwMode="auto">
              <a:xfrm flipV="1">
                <a:off x="1411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5" name="Line 4089"/>
              <p:cNvSpPr>
                <a:spLocks noChangeShapeType="1"/>
              </p:cNvSpPr>
              <p:nvPr/>
            </p:nvSpPr>
            <p:spPr bwMode="auto">
              <a:xfrm flipV="1">
                <a:off x="1411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6" name="Line 4090"/>
              <p:cNvSpPr>
                <a:spLocks noChangeShapeType="1"/>
              </p:cNvSpPr>
              <p:nvPr/>
            </p:nvSpPr>
            <p:spPr bwMode="auto">
              <a:xfrm flipV="1">
                <a:off x="141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7" name="Line 4091"/>
              <p:cNvSpPr>
                <a:spLocks noChangeShapeType="1"/>
              </p:cNvSpPr>
              <p:nvPr/>
            </p:nvSpPr>
            <p:spPr bwMode="auto">
              <a:xfrm flipV="1">
                <a:off x="1417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8" name="Line 4092"/>
              <p:cNvSpPr>
                <a:spLocks noChangeShapeType="1"/>
              </p:cNvSpPr>
              <p:nvPr/>
            </p:nvSpPr>
            <p:spPr bwMode="auto">
              <a:xfrm flipV="1">
                <a:off x="1417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9" name="Line 4093"/>
              <p:cNvSpPr>
                <a:spLocks noChangeShapeType="1"/>
              </p:cNvSpPr>
              <p:nvPr/>
            </p:nvSpPr>
            <p:spPr bwMode="auto">
              <a:xfrm flipV="1">
                <a:off x="1417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0" name="Line 4094"/>
              <p:cNvSpPr>
                <a:spLocks noChangeShapeType="1"/>
              </p:cNvSpPr>
              <p:nvPr/>
            </p:nvSpPr>
            <p:spPr bwMode="auto">
              <a:xfrm flipV="1">
                <a:off x="1417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1" name="Line 4095"/>
              <p:cNvSpPr>
                <a:spLocks noChangeShapeType="1"/>
              </p:cNvSpPr>
              <p:nvPr/>
            </p:nvSpPr>
            <p:spPr bwMode="auto">
              <a:xfrm flipV="1">
                <a:off x="1417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2" name="Line 4096"/>
              <p:cNvSpPr>
                <a:spLocks noChangeShapeType="1"/>
              </p:cNvSpPr>
              <p:nvPr/>
            </p:nvSpPr>
            <p:spPr bwMode="auto">
              <a:xfrm flipV="1">
                <a:off x="1417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3" name="Line 4097"/>
              <p:cNvSpPr>
                <a:spLocks noChangeShapeType="1"/>
              </p:cNvSpPr>
              <p:nvPr/>
            </p:nvSpPr>
            <p:spPr bwMode="auto">
              <a:xfrm flipV="1">
                <a:off x="1417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4" name="Line 4098"/>
              <p:cNvSpPr>
                <a:spLocks noChangeShapeType="1"/>
              </p:cNvSpPr>
              <p:nvPr/>
            </p:nvSpPr>
            <p:spPr bwMode="auto">
              <a:xfrm flipV="1">
                <a:off x="1417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5" name="Line 4099"/>
              <p:cNvSpPr>
                <a:spLocks noChangeShapeType="1"/>
              </p:cNvSpPr>
              <p:nvPr/>
            </p:nvSpPr>
            <p:spPr bwMode="auto">
              <a:xfrm flipV="1">
                <a:off x="1417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6" name="Line 4100"/>
              <p:cNvSpPr>
                <a:spLocks noChangeShapeType="1"/>
              </p:cNvSpPr>
              <p:nvPr/>
            </p:nvSpPr>
            <p:spPr bwMode="auto">
              <a:xfrm flipV="1">
                <a:off x="1417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7" name="Line 4101"/>
              <p:cNvSpPr>
                <a:spLocks noChangeShapeType="1"/>
              </p:cNvSpPr>
              <p:nvPr/>
            </p:nvSpPr>
            <p:spPr bwMode="auto">
              <a:xfrm flipV="1">
                <a:off x="1417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8" name="Line 4102"/>
              <p:cNvSpPr>
                <a:spLocks noChangeShapeType="1"/>
              </p:cNvSpPr>
              <p:nvPr/>
            </p:nvSpPr>
            <p:spPr bwMode="auto">
              <a:xfrm flipV="1">
                <a:off x="1417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9" name="Line 4103"/>
              <p:cNvSpPr>
                <a:spLocks noChangeShapeType="1"/>
              </p:cNvSpPr>
              <p:nvPr/>
            </p:nvSpPr>
            <p:spPr bwMode="auto">
              <a:xfrm flipV="1">
                <a:off x="141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0" name="Line 4104"/>
              <p:cNvSpPr>
                <a:spLocks noChangeShapeType="1"/>
              </p:cNvSpPr>
              <p:nvPr/>
            </p:nvSpPr>
            <p:spPr bwMode="auto">
              <a:xfrm flipV="1">
                <a:off x="1424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1" name="Line 4105"/>
              <p:cNvSpPr>
                <a:spLocks noChangeShapeType="1"/>
              </p:cNvSpPr>
              <p:nvPr/>
            </p:nvSpPr>
            <p:spPr bwMode="auto">
              <a:xfrm flipV="1">
                <a:off x="1424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2" name="Line 4106"/>
              <p:cNvSpPr>
                <a:spLocks noChangeShapeType="1"/>
              </p:cNvSpPr>
              <p:nvPr/>
            </p:nvSpPr>
            <p:spPr bwMode="auto">
              <a:xfrm flipV="1">
                <a:off x="1424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3" name="Line 4107"/>
              <p:cNvSpPr>
                <a:spLocks noChangeShapeType="1"/>
              </p:cNvSpPr>
              <p:nvPr/>
            </p:nvSpPr>
            <p:spPr bwMode="auto">
              <a:xfrm flipV="1">
                <a:off x="1424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4" name="Line 4108"/>
              <p:cNvSpPr>
                <a:spLocks noChangeShapeType="1"/>
              </p:cNvSpPr>
              <p:nvPr/>
            </p:nvSpPr>
            <p:spPr bwMode="auto">
              <a:xfrm flipV="1">
                <a:off x="1424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5" name="Line 4109"/>
              <p:cNvSpPr>
                <a:spLocks noChangeShapeType="1"/>
              </p:cNvSpPr>
              <p:nvPr/>
            </p:nvSpPr>
            <p:spPr bwMode="auto">
              <a:xfrm flipV="1">
                <a:off x="1424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6" name="Line 4110"/>
              <p:cNvSpPr>
                <a:spLocks noChangeShapeType="1"/>
              </p:cNvSpPr>
              <p:nvPr/>
            </p:nvSpPr>
            <p:spPr bwMode="auto">
              <a:xfrm flipV="1">
                <a:off x="1424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7" name="Line 4111"/>
              <p:cNvSpPr>
                <a:spLocks noChangeShapeType="1"/>
              </p:cNvSpPr>
              <p:nvPr/>
            </p:nvSpPr>
            <p:spPr bwMode="auto">
              <a:xfrm flipV="1">
                <a:off x="1424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8" name="Line 4112"/>
              <p:cNvSpPr>
                <a:spLocks noChangeShapeType="1"/>
              </p:cNvSpPr>
              <p:nvPr/>
            </p:nvSpPr>
            <p:spPr bwMode="auto">
              <a:xfrm flipV="1">
                <a:off x="1424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9" name="Line 4113"/>
              <p:cNvSpPr>
                <a:spLocks noChangeShapeType="1"/>
              </p:cNvSpPr>
              <p:nvPr/>
            </p:nvSpPr>
            <p:spPr bwMode="auto">
              <a:xfrm flipV="1">
                <a:off x="1424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0" name="Line 4114"/>
              <p:cNvSpPr>
                <a:spLocks noChangeShapeType="1"/>
              </p:cNvSpPr>
              <p:nvPr/>
            </p:nvSpPr>
            <p:spPr bwMode="auto">
              <a:xfrm flipV="1">
                <a:off x="1424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1" name="Line 4115"/>
              <p:cNvSpPr>
                <a:spLocks noChangeShapeType="1"/>
              </p:cNvSpPr>
              <p:nvPr/>
            </p:nvSpPr>
            <p:spPr bwMode="auto">
              <a:xfrm flipV="1">
                <a:off x="1424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2" name="Line 4116"/>
              <p:cNvSpPr>
                <a:spLocks noChangeShapeType="1"/>
              </p:cNvSpPr>
              <p:nvPr/>
            </p:nvSpPr>
            <p:spPr bwMode="auto">
              <a:xfrm flipV="1">
                <a:off x="142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3" name="Line 4117"/>
              <p:cNvSpPr>
                <a:spLocks noChangeShapeType="1"/>
              </p:cNvSpPr>
              <p:nvPr/>
            </p:nvSpPr>
            <p:spPr bwMode="auto">
              <a:xfrm flipV="1">
                <a:off x="1430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4" name="Line 4118"/>
              <p:cNvSpPr>
                <a:spLocks noChangeShapeType="1"/>
              </p:cNvSpPr>
              <p:nvPr/>
            </p:nvSpPr>
            <p:spPr bwMode="auto">
              <a:xfrm flipV="1">
                <a:off x="1430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5" name="Line 4119"/>
              <p:cNvSpPr>
                <a:spLocks noChangeShapeType="1"/>
              </p:cNvSpPr>
              <p:nvPr/>
            </p:nvSpPr>
            <p:spPr bwMode="auto">
              <a:xfrm flipV="1">
                <a:off x="1430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6" name="Line 4120"/>
              <p:cNvSpPr>
                <a:spLocks noChangeShapeType="1"/>
              </p:cNvSpPr>
              <p:nvPr/>
            </p:nvSpPr>
            <p:spPr bwMode="auto">
              <a:xfrm flipV="1">
                <a:off x="1430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7" name="Line 4121"/>
              <p:cNvSpPr>
                <a:spLocks noChangeShapeType="1"/>
              </p:cNvSpPr>
              <p:nvPr/>
            </p:nvSpPr>
            <p:spPr bwMode="auto">
              <a:xfrm flipV="1">
                <a:off x="1430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8" name="Line 4122"/>
              <p:cNvSpPr>
                <a:spLocks noChangeShapeType="1"/>
              </p:cNvSpPr>
              <p:nvPr/>
            </p:nvSpPr>
            <p:spPr bwMode="auto">
              <a:xfrm flipV="1">
                <a:off x="1430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9" name="Line 4123"/>
              <p:cNvSpPr>
                <a:spLocks noChangeShapeType="1"/>
              </p:cNvSpPr>
              <p:nvPr/>
            </p:nvSpPr>
            <p:spPr bwMode="auto">
              <a:xfrm flipV="1">
                <a:off x="1430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0" name="Line 4124"/>
              <p:cNvSpPr>
                <a:spLocks noChangeShapeType="1"/>
              </p:cNvSpPr>
              <p:nvPr/>
            </p:nvSpPr>
            <p:spPr bwMode="auto">
              <a:xfrm flipV="1">
                <a:off x="1430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1" name="Line 4125"/>
              <p:cNvSpPr>
                <a:spLocks noChangeShapeType="1"/>
              </p:cNvSpPr>
              <p:nvPr/>
            </p:nvSpPr>
            <p:spPr bwMode="auto">
              <a:xfrm flipV="1">
                <a:off x="1430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2" name="Line 4126"/>
              <p:cNvSpPr>
                <a:spLocks noChangeShapeType="1"/>
              </p:cNvSpPr>
              <p:nvPr/>
            </p:nvSpPr>
            <p:spPr bwMode="auto">
              <a:xfrm flipV="1">
                <a:off x="1430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3" name="Line 4127"/>
              <p:cNvSpPr>
                <a:spLocks noChangeShapeType="1"/>
              </p:cNvSpPr>
              <p:nvPr/>
            </p:nvSpPr>
            <p:spPr bwMode="auto">
              <a:xfrm flipV="1">
                <a:off x="1430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4" name="Line 4128"/>
              <p:cNvSpPr>
                <a:spLocks noChangeShapeType="1"/>
              </p:cNvSpPr>
              <p:nvPr/>
            </p:nvSpPr>
            <p:spPr bwMode="auto">
              <a:xfrm flipV="1">
                <a:off x="1430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5" name="Line 4129"/>
              <p:cNvSpPr>
                <a:spLocks noChangeShapeType="1"/>
              </p:cNvSpPr>
              <p:nvPr/>
            </p:nvSpPr>
            <p:spPr bwMode="auto">
              <a:xfrm flipV="1">
                <a:off x="1430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6" name="Line 4130"/>
              <p:cNvSpPr>
                <a:spLocks noChangeShapeType="1"/>
              </p:cNvSpPr>
              <p:nvPr/>
            </p:nvSpPr>
            <p:spPr bwMode="auto">
              <a:xfrm flipV="1">
                <a:off x="1437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7" name="Line 4131"/>
              <p:cNvSpPr>
                <a:spLocks noChangeShapeType="1"/>
              </p:cNvSpPr>
              <p:nvPr/>
            </p:nvSpPr>
            <p:spPr bwMode="auto">
              <a:xfrm flipV="1">
                <a:off x="1437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8" name="Line 4132"/>
              <p:cNvSpPr>
                <a:spLocks noChangeShapeType="1"/>
              </p:cNvSpPr>
              <p:nvPr/>
            </p:nvSpPr>
            <p:spPr bwMode="auto">
              <a:xfrm flipV="1">
                <a:off x="1437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9" name="Line 4133"/>
              <p:cNvSpPr>
                <a:spLocks noChangeShapeType="1"/>
              </p:cNvSpPr>
              <p:nvPr/>
            </p:nvSpPr>
            <p:spPr bwMode="auto">
              <a:xfrm flipV="1">
                <a:off x="1437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0" name="Line 4134"/>
              <p:cNvSpPr>
                <a:spLocks noChangeShapeType="1"/>
              </p:cNvSpPr>
              <p:nvPr/>
            </p:nvSpPr>
            <p:spPr bwMode="auto">
              <a:xfrm flipV="1">
                <a:off x="1437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1" name="Line 4135"/>
              <p:cNvSpPr>
                <a:spLocks noChangeShapeType="1"/>
              </p:cNvSpPr>
              <p:nvPr/>
            </p:nvSpPr>
            <p:spPr bwMode="auto">
              <a:xfrm flipV="1">
                <a:off x="1437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2" name="Line 4136"/>
              <p:cNvSpPr>
                <a:spLocks noChangeShapeType="1"/>
              </p:cNvSpPr>
              <p:nvPr/>
            </p:nvSpPr>
            <p:spPr bwMode="auto">
              <a:xfrm flipV="1">
                <a:off x="1437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3" name="Line 4137"/>
              <p:cNvSpPr>
                <a:spLocks noChangeShapeType="1"/>
              </p:cNvSpPr>
              <p:nvPr/>
            </p:nvSpPr>
            <p:spPr bwMode="auto">
              <a:xfrm flipV="1">
                <a:off x="1437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4" name="Line 4138"/>
              <p:cNvSpPr>
                <a:spLocks noChangeShapeType="1"/>
              </p:cNvSpPr>
              <p:nvPr/>
            </p:nvSpPr>
            <p:spPr bwMode="auto">
              <a:xfrm flipV="1">
                <a:off x="1437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5" name="Line 4139"/>
              <p:cNvSpPr>
                <a:spLocks noChangeShapeType="1"/>
              </p:cNvSpPr>
              <p:nvPr/>
            </p:nvSpPr>
            <p:spPr bwMode="auto">
              <a:xfrm flipV="1">
                <a:off x="1437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6" name="Line 4140"/>
              <p:cNvSpPr>
                <a:spLocks noChangeShapeType="1"/>
              </p:cNvSpPr>
              <p:nvPr/>
            </p:nvSpPr>
            <p:spPr bwMode="auto">
              <a:xfrm flipV="1">
                <a:off x="1437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7" name="Line 4141"/>
              <p:cNvSpPr>
                <a:spLocks noChangeShapeType="1"/>
              </p:cNvSpPr>
              <p:nvPr/>
            </p:nvSpPr>
            <p:spPr bwMode="auto">
              <a:xfrm flipV="1">
                <a:off x="1437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8" name="Line 4142"/>
              <p:cNvSpPr>
                <a:spLocks noChangeShapeType="1"/>
              </p:cNvSpPr>
              <p:nvPr/>
            </p:nvSpPr>
            <p:spPr bwMode="auto">
              <a:xfrm flipV="1">
                <a:off x="143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9" name="Line 4143"/>
              <p:cNvSpPr>
                <a:spLocks noChangeShapeType="1"/>
              </p:cNvSpPr>
              <p:nvPr/>
            </p:nvSpPr>
            <p:spPr bwMode="auto">
              <a:xfrm flipV="1">
                <a:off x="1443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0" name="Line 4144"/>
              <p:cNvSpPr>
                <a:spLocks noChangeShapeType="1"/>
              </p:cNvSpPr>
              <p:nvPr/>
            </p:nvSpPr>
            <p:spPr bwMode="auto">
              <a:xfrm flipV="1">
                <a:off x="1443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1" name="Line 4145"/>
              <p:cNvSpPr>
                <a:spLocks noChangeShapeType="1"/>
              </p:cNvSpPr>
              <p:nvPr/>
            </p:nvSpPr>
            <p:spPr bwMode="auto">
              <a:xfrm flipV="1">
                <a:off x="1443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2" name="Line 4146"/>
              <p:cNvSpPr>
                <a:spLocks noChangeShapeType="1"/>
              </p:cNvSpPr>
              <p:nvPr/>
            </p:nvSpPr>
            <p:spPr bwMode="auto">
              <a:xfrm flipV="1">
                <a:off x="1443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3" name="Line 4147"/>
              <p:cNvSpPr>
                <a:spLocks noChangeShapeType="1"/>
              </p:cNvSpPr>
              <p:nvPr/>
            </p:nvSpPr>
            <p:spPr bwMode="auto">
              <a:xfrm flipV="1">
                <a:off x="1443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4" name="Line 4148"/>
              <p:cNvSpPr>
                <a:spLocks noChangeShapeType="1"/>
              </p:cNvSpPr>
              <p:nvPr/>
            </p:nvSpPr>
            <p:spPr bwMode="auto">
              <a:xfrm flipV="1">
                <a:off x="1443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5" name="Line 4149"/>
              <p:cNvSpPr>
                <a:spLocks noChangeShapeType="1"/>
              </p:cNvSpPr>
              <p:nvPr/>
            </p:nvSpPr>
            <p:spPr bwMode="auto">
              <a:xfrm flipV="1">
                <a:off x="1443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6" name="Line 4150"/>
              <p:cNvSpPr>
                <a:spLocks noChangeShapeType="1"/>
              </p:cNvSpPr>
              <p:nvPr/>
            </p:nvSpPr>
            <p:spPr bwMode="auto">
              <a:xfrm flipV="1">
                <a:off x="1443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7" name="Line 4151"/>
              <p:cNvSpPr>
                <a:spLocks noChangeShapeType="1"/>
              </p:cNvSpPr>
              <p:nvPr/>
            </p:nvSpPr>
            <p:spPr bwMode="auto">
              <a:xfrm flipV="1">
                <a:off x="1443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8" name="Line 4152"/>
              <p:cNvSpPr>
                <a:spLocks noChangeShapeType="1"/>
              </p:cNvSpPr>
              <p:nvPr/>
            </p:nvSpPr>
            <p:spPr bwMode="auto">
              <a:xfrm flipV="1">
                <a:off x="1443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9" name="Line 4153"/>
              <p:cNvSpPr>
                <a:spLocks noChangeShapeType="1"/>
              </p:cNvSpPr>
              <p:nvPr/>
            </p:nvSpPr>
            <p:spPr bwMode="auto">
              <a:xfrm flipV="1">
                <a:off x="1443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0" name="Line 4154"/>
              <p:cNvSpPr>
                <a:spLocks noChangeShapeType="1"/>
              </p:cNvSpPr>
              <p:nvPr/>
            </p:nvSpPr>
            <p:spPr bwMode="auto">
              <a:xfrm flipV="1">
                <a:off x="1443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1" name="Line 4155"/>
              <p:cNvSpPr>
                <a:spLocks noChangeShapeType="1"/>
              </p:cNvSpPr>
              <p:nvPr/>
            </p:nvSpPr>
            <p:spPr bwMode="auto">
              <a:xfrm flipV="1">
                <a:off x="1443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2" name="Line 4156"/>
              <p:cNvSpPr>
                <a:spLocks noChangeShapeType="1"/>
              </p:cNvSpPr>
              <p:nvPr/>
            </p:nvSpPr>
            <p:spPr bwMode="auto">
              <a:xfrm flipV="1">
                <a:off x="1450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3" name="Line 4157"/>
              <p:cNvSpPr>
                <a:spLocks noChangeShapeType="1"/>
              </p:cNvSpPr>
              <p:nvPr/>
            </p:nvSpPr>
            <p:spPr bwMode="auto">
              <a:xfrm flipV="1">
                <a:off x="1450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4" name="Line 4158"/>
              <p:cNvSpPr>
                <a:spLocks noChangeShapeType="1"/>
              </p:cNvSpPr>
              <p:nvPr/>
            </p:nvSpPr>
            <p:spPr bwMode="auto">
              <a:xfrm flipV="1">
                <a:off x="1450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5" name="Line 4159"/>
              <p:cNvSpPr>
                <a:spLocks noChangeShapeType="1"/>
              </p:cNvSpPr>
              <p:nvPr/>
            </p:nvSpPr>
            <p:spPr bwMode="auto">
              <a:xfrm flipV="1">
                <a:off x="1450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6" name="Line 4160"/>
              <p:cNvSpPr>
                <a:spLocks noChangeShapeType="1"/>
              </p:cNvSpPr>
              <p:nvPr/>
            </p:nvSpPr>
            <p:spPr bwMode="auto">
              <a:xfrm flipV="1">
                <a:off x="1450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7" name="Line 4161"/>
              <p:cNvSpPr>
                <a:spLocks noChangeShapeType="1"/>
              </p:cNvSpPr>
              <p:nvPr/>
            </p:nvSpPr>
            <p:spPr bwMode="auto">
              <a:xfrm flipV="1">
                <a:off x="1450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8" name="Line 4162"/>
              <p:cNvSpPr>
                <a:spLocks noChangeShapeType="1"/>
              </p:cNvSpPr>
              <p:nvPr/>
            </p:nvSpPr>
            <p:spPr bwMode="auto">
              <a:xfrm flipV="1">
                <a:off x="1450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9" name="Line 4163"/>
              <p:cNvSpPr>
                <a:spLocks noChangeShapeType="1"/>
              </p:cNvSpPr>
              <p:nvPr/>
            </p:nvSpPr>
            <p:spPr bwMode="auto">
              <a:xfrm flipV="1">
                <a:off x="1450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0" name="Line 4164"/>
              <p:cNvSpPr>
                <a:spLocks noChangeShapeType="1"/>
              </p:cNvSpPr>
              <p:nvPr/>
            </p:nvSpPr>
            <p:spPr bwMode="auto">
              <a:xfrm flipV="1">
                <a:off x="1450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1" name="Line 4165"/>
              <p:cNvSpPr>
                <a:spLocks noChangeShapeType="1"/>
              </p:cNvSpPr>
              <p:nvPr/>
            </p:nvSpPr>
            <p:spPr bwMode="auto">
              <a:xfrm flipV="1">
                <a:off x="1450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2" name="Line 4166"/>
              <p:cNvSpPr>
                <a:spLocks noChangeShapeType="1"/>
              </p:cNvSpPr>
              <p:nvPr/>
            </p:nvSpPr>
            <p:spPr bwMode="auto">
              <a:xfrm flipV="1">
                <a:off x="1450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3" name="Line 4167"/>
              <p:cNvSpPr>
                <a:spLocks noChangeShapeType="1"/>
              </p:cNvSpPr>
              <p:nvPr/>
            </p:nvSpPr>
            <p:spPr bwMode="auto">
              <a:xfrm flipV="1">
                <a:off x="1450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4" name="Line 4168"/>
              <p:cNvSpPr>
                <a:spLocks noChangeShapeType="1"/>
              </p:cNvSpPr>
              <p:nvPr/>
            </p:nvSpPr>
            <p:spPr bwMode="auto">
              <a:xfrm flipV="1">
                <a:off x="1450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5" name="Line 4169"/>
              <p:cNvSpPr>
                <a:spLocks noChangeShapeType="1"/>
              </p:cNvSpPr>
              <p:nvPr/>
            </p:nvSpPr>
            <p:spPr bwMode="auto">
              <a:xfrm flipV="1">
                <a:off x="1457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6" name="Line 4170"/>
              <p:cNvSpPr>
                <a:spLocks noChangeShapeType="1"/>
              </p:cNvSpPr>
              <p:nvPr/>
            </p:nvSpPr>
            <p:spPr bwMode="auto">
              <a:xfrm flipV="1">
                <a:off x="1457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7" name="Line 4171"/>
              <p:cNvSpPr>
                <a:spLocks noChangeShapeType="1"/>
              </p:cNvSpPr>
              <p:nvPr/>
            </p:nvSpPr>
            <p:spPr bwMode="auto">
              <a:xfrm flipV="1">
                <a:off x="1457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8" name="Line 4172"/>
              <p:cNvSpPr>
                <a:spLocks noChangeShapeType="1"/>
              </p:cNvSpPr>
              <p:nvPr/>
            </p:nvSpPr>
            <p:spPr bwMode="auto">
              <a:xfrm flipV="1">
                <a:off x="1457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9" name="Line 4173"/>
              <p:cNvSpPr>
                <a:spLocks noChangeShapeType="1"/>
              </p:cNvSpPr>
              <p:nvPr/>
            </p:nvSpPr>
            <p:spPr bwMode="auto">
              <a:xfrm flipV="1">
                <a:off x="1457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0" name="Line 4174"/>
              <p:cNvSpPr>
                <a:spLocks noChangeShapeType="1"/>
              </p:cNvSpPr>
              <p:nvPr/>
            </p:nvSpPr>
            <p:spPr bwMode="auto">
              <a:xfrm flipV="1">
                <a:off x="1457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1" name="Line 4175"/>
              <p:cNvSpPr>
                <a:spLocks noChangeShapeType="1"/>
              </p:cNvSpPr>
              <p:nvPr/>
            </p:nvSpPr>
            <p:spPr bwMode="auto">
              <a:xfrm flipV="1">
                <a:off x="1457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2" name="Line 4176"/>
              <p:cNvSpPr>
                <a:spLocks noChangeShapeType="1"/>
              </p:cNvSpPr>
              <p:nvPr/>
            </p:nvSpPr>
            <p:spPr bwMode="auto">
              <a:xfrm flipV="1">
                <a:off x="1457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3" name="Line 4177"/>
              <p:cNvSpPr>
                <a:spLocks noChangeShapeType="1"/>
              </p:cNvSpPr>
              <p:nvPr/>
            </p:nvSpPr>
            <p:spPr bwMode="auto">
              <a:xfrm flipV="1">
                <a:off x="1457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4" name="Line 4178"/>
              <p:cNvSpPr>
                <a:spLocks noChangeShapeType="1"/>
              </p:cNvSpPr>
              <p:nvPr/>
            </p:nvSpPr>
            <p:spPr bwMode="auto">
              <a:xfrm flipV="1">
                <a:off x="1457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5" name="Line 4179"/>
              <p:cNvSpPr>
                <a:spLocks noChangeShapeType="1"/>
              </p:cNvSpPr>
              <p:nvPr/>
            </p:nvSpPr>
            <p:spPr bwMode="auto">
              <a:xfrm flipV="1">
                <a:off x="1457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6" name="Line 4180"/>
              <p:cNvSpPr>
                <a:spLocks noChangeShapeType="1"/>
              </p:cNvSpPr>
              <p:nvPr/>
            </p:nvSpPr>
            <p:spPr bwMode="auto">
              <a:xfrm flipV="1">
                <a:off x="1457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7" name="Line 4181"/>
              <p:cNvSpPr>
                <a:spLocks noChangeShapeType="1"/>
              </p:cNvSpPr>
              <p:nvPr/>
            </p:nvSpPr>
            <p:spPr bwMode="auto">
              <a:xfrm flipV="1">
                <a:off x="145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8" name="Line 4182"/>
              <p:cNvSpPr>
                <a:spLocks noChangeShapeType="1"/>
              </p:cNvSpPr>
              <p:nvPr/>
            </p:nvSpPr>
            <p:spPr bwMode="auto">
              <a:xfrm flipV="1">
                <a:off x="1463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9" name="Line 4183"/>
              <p:cNvSpPr>
                <a:spLocks noChangeShapeType="1"/>
              </p:cNvSpPr>
              <p:nvPr/>
            </p:nvSpPr>
            <p:spPr bwMode="auto">
              <a:xfrm flipV="1">
                <a:off x="1463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0" name="Line 4184"/>
              <p:cNvSpPr>
                <a:spLocks noChangeShapeType="1"/>
              </p:cNvSpPr>
              <p:nvPr/>
            </p:nvSpPr>
            <p:spPr bwMode="auto">
              <a:xfrm flipV="1">
                <a:off x="1463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1" name="Line 4185"/>
              <p:cNvSpPr>
                <a:spLocks noChangeShapeType="1"/>
              </p:cNvSpPr>
              <p:nvPr/>
            </p:nvSpPr>
            <p:spPr bwMode="auto">
              <a:xfrm flipV="1">
                <a:off x="1463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2" name="Line 4186"/>
              <p:cNvSpPr>
                <a:spLocks noChangeShapeType="1"/>
              </p:cNvSpPr>
              <p:nvPr/>
            </p:nvSpPr>
            <p:spPr bwMode="auto">
              <a:xfrm flipV="1">
                <a:off x="1463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3" name="Line 4187"/>
              <p:cNvSpPr>
                <a:spLocks noChangeShapeType="1"/>
              </p:cNvSpPr>
              <p:nvPr/>
            </p:nvSpPr>
            <p:spPr bwMode="auto">
              <a:xfrm flipV="1">
                <a:off x="1463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4" name="Line 4188"/>
              <p:cNvSpPr>
                <a:spLocks noChangeShapeType="1"/>
              </p:cNvSpPr>
              <p:nvPr/>
            </p:nvSpPr>
            <p:spPr bwMode="auto">
              <a:xfrm flipV="1">
                <a:off x="1463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5" name="Line 4189"/>
              <p:cNvSpPr>
                <a:spLocks noChangeShapeType="1"/>
              </p:cNvSpPr>
              <p:nvPr/>
            </p:nvSpPr>
            <p:spPr bwMode="auto">
              <a:xfrm flipV="1">
                <a:off x="1463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6" name="Line 4190"/>
              <p:cNvSpPr>
                <a:spLocks noChangeShapeType="1"/>
              </p:cNvSpPr>
              <p:nvPr/>
            </p:nvSpPr>
            <p:spPr bwMode="auto">
              <a:xfrm flipV="1">
                <a:off x="1463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7" name="Line 4191"/>
              <p:cNvSpPr>
                <a:spLocks noChangeShapeType="1"/>
              </p:cNvSpPr>
              <p:nvPr/>
            </p:nvSpPr>
            <p:spPr bwMode="auto">
              <a:xfrm flipV="1">
                <a:off x="1463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8" name="Line 4192"/>
              <p:cNvSpPr>
                <a:spLocks noChangeShapeType="1"/>
              </p:cNvSpPr>
              <p:nvPr/>
            </p:nvSpPr>
            <p:spPr bwMode="auto">
              <a:xfrm flipV="1">
                <a:off x="1463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9" name="Line 4193"/>
              <p:cNvSpPr>
                <a:spLocks noChangeShapeType="1"/>
              </p:cNvSpPr>
              <p:nvPr/>
            </p:nvSpPr>
            <p:spPr bwMode="auto">
              <a:xfrm flipV="1">
                <a:off x="1463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0" name="Line 4194"/>
              <p:cNvSpPr>
                <a:spLocks noChangeShapeType="1"/>
              </p:cNvSpPr>
              <p:nvPr/>
            </p:nvSpPr>
            <p:spPr bwMode="auto">
              <a:xfrm flipV="1">
                <a:off x="1463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1" name="Line 4195"/>
              <p:cNvSpPr>
                <a:spLocks noChangeShapeType="1"/>
              </p:cNvSpPr>
              <p:nvPr/>
            </p:nvSpPr>
            <p:spPr bwMode="auto">
              <a:xfrm flipV="1">
                <a:off x="1470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2" name="Line 4196"/>
              <p:cNvSpPr>
                <a:spLocks noChangeShapeType="1"/>
              </p:cNvSpPr>
              <p:nvPr/>
            </p:nvSpPr>
            <p:spPr bwMode="auto">
              <a:xfrm flipV="1">
                <a:off x="1470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3" name="Line 4197"/>
              <p:cNvSpPr>
                <a:spLocks noChangeShapeType="1"/>
              </p:cNvSpPr>
              <p:nvPr/>
            </p:nvSpPr>
            <p:spPr bwMode="auto">
              <a:xfrm flipV="1">
                <a:off x="1470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4" name="Line 4198"/>
              <p:cNvSpPr>
                <a:spLocks noChangeShapeType="1"/>
              </p:cNvSpPr>
              <p:nvPr/>
            </p:nvSpPr>
            <p:spPr bwMode="auto">
              <a:xfrm flipV="1">
                <a:off x="1470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5" name="Line 4199"/>
              <p:cNvSpPr>
                <a:spLocks noChangeShapeType="1"/>
              </p:cNvSpPr>
              <p:nvPr/>
            </p:nvSpPr>
            <p:spPr bwMode="auto">
              <a:xfrm flipV="1">
                <a:off x="1470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6" name="Line 4200"/>
              <p:cNvSpPr>
                <a:spLocks noChangeShapeType="1"/>
              </p:cNvSpPr>
              <p:nvPr/>
            </p:nvSpPr>
            <p:spPr bwMode="auto">
              <a:xfrm flipV="1">
                <a:off x="1470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7" name="Line 4201"/>
              <p:cNvSpPr>
                <a:spLocks noChangeShapeType="1"/>
              </p:cNvSpPr>
              <p:nvPr/>
            </p:nvSpPr>
            <p:spPr bwMode="auto">
              <a:xfrm flipV="1">
                <a:off x="1470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8" name="Line 4202"/>
              <p:cNvSpPr>
                <a:spLocks noChangeShapeType="1"/>
              </p:cNvSpPr>
              <p:nvPr/>
            </p:nvSpPr>
            <p:spPr bwMode="auto">
              <a:xfrm flipV="1">
                <a:off x="1470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9" name="Line 4203"/>
              <p:cNvSpPr>
                <a:spLocks noChangeShapeType="1"/>
              </p:cNvSpPr>
              <p:nvPr/>
            </p:nvSpPr>
            <p:spPr bwMode="auto">
              <a:xfrm flipV="1">
                <a:off x="1470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0" name="Line 4204"/>
              <p:cNvSpPr>
                <a:spLocks noChangeShapeType="1"/>
              </p:cNvSpPr>
              <p:nvPr/>
            </p:nvSpPr>
            <p:spPr bwMode="auto">
              <a:xfrm flipV="1">
                <a:off x="1470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1" name="Line 4205"/>
              <p:cNvSpPr>
                <a:spLocks noChangeShapeType="1"/>
              </p:cNvSpPr>
              <p:nvPr/>
            </p:nvSpPr>
            <p:spPr bwMode="auto">
              <a:xfrm flipV="1">
                <a:off x="1470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2" name="Line 4206"/>
              <p:cNvSpPr>
                <a:spLocks noChangeShapeType="1"/>
              </p:cNvSpPr>
              <p:nvPr/>
            </p:nvSpPr>
            <p:spPr bwMode="auto">
              <a:xfrm flipV="1">
                <a:off x="1470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3" name="Line 4207"/>
              <p:cNvSpPr>
                <a:spLocks noChangeShapeType="1"/>
              </p:cNvSpPr>
              <p:nvPr/>
            </p:nvSpPr>
            <p:spPr bwMode="auto">
              <a:xfrm flipV="1">
                <a:off x="1470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4" name="Line 4208"/>
              <p:cNvSpPr>
                <a:spLocks noChangeShapeType="1"/>
              </p:cNvSpPr>
              <p:nvPr/>
            </p:nvSpPr>
            <p:spPr bwMode="auto">
              <a:xfrm flipV="1">
                <a:off x="1476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5" name="Line 4209"/>
              <p:cNvSpPr>
                <a:spLocks noChangeShapeType="1"/>
              </p:cNvSpPr>
              <p:nvPr/>
            </p:nvSpPr>
            <p:spPr bwMode="auto">
              <a:xfrm flipV="1">
                <a:off x="1476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6" name="Line 4210"/>
              <p:cNvSpPr>
                <a:spLocks noChangeShapeType="1"/>
              </p:cNvSpPr>
              <p:nvPr/>
            </p:nvSpPr>
            <p:spPr bwMode="auto">
              <a:xfrm flipV="1">
                <a:off x="1476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7" name="Line 4211"/>
              <p:cNvSpPr>
                <a:spLocks noChangeShapeType="1"/>
              </p:cNvSpPr>
              <p:nvPr/>
            </p:nvSpPr>
            <p:spPr bwMode="auto">
              <a:xfrm flipV="1">
                <a:off x="1476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8" name="Line 4212"/>
              <p:cNvSpPr>
                <a:spLocks noChangeShapeType="1"/>
              </p:cNvSpPr>
              <p:nvPr/>
            </p:nvSpPr>
            <p:spPr bwMode="auto">
              <a:xfrm flipV="1">
                <a:off x="1476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9" name="Line 4213"/>
              <p:cNvSpPr>
                <a:spLocks noChangeShapeType="1"/>
              </p:cNvSpPr>
              <p:nvPr/>
            </p:nvSpPr>
            <p:spPr bwMode="auto">
              <a:xfrm flipV="1">
                <a:off x="1476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0" name="Line 4214"/>
              <p:cNvSpPr>
                <a:spLocks noChangeShapeType="1"/>
              </p:cNvSpPr>
              <p:nvPr/>
            </p:nvSpPr>
            <p:spPr bwMode="auto">
              <a:xfrm flipV="1">
                <a:off x="1476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1" name="Line 4215"/>
              <p:cNvSpPr>
                <a:spLocks noChangeShapeType="1"/>
              </p:cNvSpPr>
              <p:nvPr/>
            </p:nvSpPr>
            <p:spPr bwMode="auto">
              <a:xfrm flipV="1">
                <a:off x="1476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2" name="Line 4216"/>
              <p:cNvSpPr>
                <a:spLocks noChangeShapeType="1"/>
              </p:cNvSpPr>
              <p:nvPr/>
            </p:nvSpPr>
            <p:spPr bwMode="auto">
              <a:xfrm flipV="1">
                <a:off x="1476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3" name="Line 4217"/>
              <p:cNvSpPr>
                <a:spLocks noChangeShapeType="1"/>
              </p:cNvSpPr>
              <p:nvPr/>
            </p:nvSpPr>
            <p:spPr bwMode="auto">
              <a:xfrm flipV="1">
                <a:off x="1476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4" name="Line 4218"/>
              <p:cNvSpPr>
                <a:spLocks noChangeShapeType="1"/>
              </p:cNvSpPr>
              <p:nvPr/>
            </p:nvSpPr>
            <p:spPr bwMode="auto">
              <a:xfrm flipV="1">
                <a:off x="1476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5" name="Line 4219"/>
              <p:cNvSpPr>
                <a:spLocks noChangeShapeType="1"/>
              </p:cNvSpPr>
              <p:nvPr/>
            </p:nvSpPr>
            <p:spPr bwMode="auto">
              <a:xfrm flipV="1">
                <a:off x="1476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6" name="Line 4220"/>
              <p:cNvSpPr>
                <a:spLocks noChangeShapeType="1"/>
              </p:cNvSpPr>
              <p:nvPr/>
            </p:nvSpPr>
            <p:spPr bwMode="auto">
              <a:xfrm flipV="1">
                <a:off x="1476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7" name="Line 4221"/>
              <p:cNvSpPr>
                <a:spLocks noChangeShapeType="1"/>
              </p:cNvSpPr>
              <p:nvPr/>
            </p:nvSpPr>
            <p:spPr bwMode="auto">
              <a:xfrm flipV="1">
                <a:off x="1483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8" name="Line 4222"/>
              <p:cNvSpPr>
                <a:spLocks noChangeShapeType="1"/>
              </p:cNvSpPr>
              <p:nvPr/>
            </p:nvSpPr>
            <p:spPr bwMode="auto">
              <a:xfrm flipV="1">
                <a:off x="1483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9" name="Line 4223"/>
              <p:cNvSpPr>
                <a:spLocks noChangeShapeType="1"/>
              </p:cNvSpPr>
              <p:nvPr/>
            </p:nvSpPr>
            <p:spPr bwMode="auto">
              <a:xfrm flipV="1">
                <a:off x="1483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0" name="Line 4224"/>
              <p:cNvSpPr>
                <a:spLocks noChangeShapeType="1"/>
              </p:cNvSpPr>
              <p:nvPr/>
            </p:nvSpPr>
            <p:spPr bwMode="auto">
              <a:xfrm flipV="1">
                <a:off x="1483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6" name="Group 4426"/>
            <p:cNvGrpSpPr>
              <a:grpSpLocks/>
            </p:cNvGrpSpPr>
            <p:nvPr/>
          </p:nvGrpSpPr>
          <p:grpSpPr bwMode="auto">
            <a:xfrm>
              <a:off x="1483" y="1276"/>
              <a:ext cx="3386" cy="2415"/>
              <a:chOff x="1483" y="1276"/>
              <a:chExt cx="3386" cy="2415"/>
            </a:xfrm>
          </p:grpSpPr>
          <p:sp>
            <p:nvSpPr>
              <p:cNvPr id="7031" name="Line 4226"/>
              <p:cNvSpPr>
                <a:spLocks noChangeShapeType="1"/>
              </p:cNvSpPr>
              <p:nvPr/>
            </p:nvSpPr>
            <p:spPr bwMode="auto">
              <a:xfrm flipV="1">
                <a:off x="1483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2" name="Line 4227"/>
              <p:cNvSpPr>
                <a:spLocks noChangeShapeType="1"/>
              </p:cNvSpPr>
              <p:nvPr/>
            </p:nvSpPr>
            <p:spPr bwMode="auto">
              <a:xfrm flipV="1">
                <a:off x="1483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3" name="Line 4228"/>
              <p:cNvSpPr>
                <a:spLocks noChangeShapeType="1"/>
              </p:cNvSpPr>
              <p:nvPr/>
            </p:nvSpPr>
            <p:spPr bwMode="auto">
              <a:xfrm flipV="1">
                <a:off x="1483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4" name="Line 4229"/>
              <p:cNvSpPr>
                <a:spLocks noChangeShapeType="1"/>
              </p:cNvSpPr>
              <p:nvPr/>
            </p:nvSpPr>
            <p:spPr bwMode="auto">
              <a:xfrm flipV="1">
                <a:off x="1483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5" name="Line 4230"/>
              <p:cNvSpPr>
                <a:spLocks noChangeShapeType="1"/>
              </p:cNvSpPr>
              <p:nvPr/>
            </p:nvSpPr>
            <p:spPr bwMode="auto">
              <a:xfrm flipV="1">
                <a:off x="1483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6" name="Line 4231"/>
              <p:cNvSpPr>
                <a:spLocks noChangeShapeType="1"/>
              </p:cNvSpPr>
              <p:nvPr/>
            </p:nvSpPr>
            <p:spPr bwMode="auto">
              <a:xfrm flipV="1">
                <a:off x="1483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7" name="Line 4232"/>
              <p:cNvSpPr>
                <a:spLocks noChangeShapeType="1"/>
              </p:cNvSpPr>
              <p:nvPr/>
            </p:nvSpPr>
            <p:spPr bwMode="auto">
              <a:xfrm flipV="1">
                <a:off x="1483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8" name="Line 4233"/>
              <p:cNvSpPr>
                <a:spLocks noChangeShapeType="1"/>
              </p:cNvSpPr>
              <p:nvPr/>
            </p:nvSpPr>
            <p:spPr bwMode="auto">
              <a:xfrm flipV="1">
                <a:off x="1483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9" name="Line 4234"/>
              <p:cNvSpPr>
                <a:spLocks noChangeShapeType="1"/>
              </p:cNvSpPr>
              <p:nvPr/>
            </p:nvSpPr>
            <p:spPr bwMode="auto">
              <a:xfrm flipV="1">
                <a:off x="1483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0" name="Line 4235"/>
              <p:cNvSpPr>
                <a:spLocks noChangeShapeType="1"/>
              </p:cNvSpPr>
              <p:nvPr/>
            </p:nvSpPr>
            <p:spPr bwMode="auto">
              <a:xfrm flipV="1">
                <a:off x="1489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1" name="Line 4236"/>
              <p:cNvSpPr>
                <a:spLocks noChangeShapeType="1"/>
              </p:cNvSpPr>
              <p:nvPr/>
            </p:nvSpPr>
            <p:spPr bwMode="auto">
              <a:xfrm flipV="1">
                <a:off x="1489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2" name="Line 4237"/>
              <p:cNvSpPr>
                <a:spLocks noChangeShapeType="1"/>
              </p:cNvSpPr>
              <p:nvPr/>
            </p:nvSpPr>
            <p:spPr bwMode="auto">
              <a:xfrm flipV="1">
                <a:off x="1489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3" name="Line 4238"/>
              <p:cNvSpPr>
                <a:spLocks noChangeShapeType="1"/>
              </p:cNvSpPr>
              <p:nvPr/>
            </p:nvSpPr>
            <p:spPr bwMode="auto">
              <a:xfrm flipV="1">
                <a:off x="1489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4" name="Line 4239"/>
              <p:cNvSpPr>
                <a:spLocks noChangeShapeType="1"/>
              </p:cNvSpPr>
              <p:nvPr/>
            </p:nvSpPr>
            <p:spPr bwMode="auto">
              <a:xfrm flipV="1">
                <a:off x="1489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5" name="Line 4240"/>
              <p:cNvSpPr>
                <a:spLocks noChangeShapeType="1"/>
              </p:cNvSpPr>
              <p:nvPr/>
            </p:nvSpPr>
            <p:spPr bwMode="auto">
              <a:xfrm flipV="1">
                <a:off x="1489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6" name="Line 4241"/>
              <p:cNvSpPr>
                <a:spLocks noChangeShapeType="1"/>
              </p:cNvSpPr>
              <p:nvPr/>
            </p:nvSpPr>
            <p:spPr bwMode="auto">
              <a:xfrm flipV="1">
                <a:off x="1489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7" name="Line 4242"/>
              <p:cNvSpPr>
                <a:spLocks noChangeShapeType="1"/>
              </p:cNvSpPr>
              <p:nvPr/>
            </p:nvSpPr>
            <p:spPr bwMode="auto">
              <a:xfrm flipV="1">
                <a:off x="1489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8" name="Line 4243"/>
              <p:cNvSpPr>
                <a:spLocks noChangeShapeType="1"/>
              </p:cNvSpPr>
              <p:nvPr/>
            </p:nvSpPr>
            <p:spPr bwMode="auto">
              <a:xfrm flipV="1">
                <a:off x="1489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9" name="Line 4244"/>
              <p:cNvSpPr>
                <a:spLocks noChangeShapeType="1"/>
              </p:cNvSpPr>
              <p:nvPr/>
            </p:nvSpPr>
            <p:spPr bwMode="auto">
              <a:xfrm flipV="1">
                <a:off x="1489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0" name="Line 4245"/>
              <p:cNvSpPr>
                <a:spLocks noChangeShapeType="1"/>
              </p:cNvSpPr>
              <p:nvPr/>
            </p:nvSpPr>
            <p:spPr bwMode="auto">
              <a:xfrm flipV="1">
                <a:off x="1489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1" name="Line 4246"/>
              <p:cNvSpPr>
                <a:spLocks noChangeShapeType="1"/>
              </p:cNvSpPr>
              <p:nvPr/>
            </p:nvSpPr>
            <p:spPr bwMode="auto">
              <a:xfrm flipV="1">
                <a:off x="1489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2" name="Line 4247"/>
              <p:cNvSpPr>
                <a:spLocks noChangeShapeType="1"/>
              </p:cNvSpPr>
              <p:nvPr/>
            </p:nvSpPr>
            <p:spPr bwMode="auto">
              <a:xfrm flipV="1">
                <a:off x="1489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3" name="Line 4248"/>
              <p:cNvSpPr>
                <a:spLocks noChangeShapeType="1"/>
              </p:cNvSpPr>
              <p:nvPr/>
            </p:nvSpPr>
            <p:spPr bwMode="auto">
              <a:xfrm flipV="1">
                <a:off x="1496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4" name="Line 4249"/>
              <p:cNvSpPr>
                <a:spLocks noChangeShapeType="1"/>
              </p:cNvSpPr>
              <p:nvPr/>
            </p:nvSpPr>
            <p:spPr bwMode="auto">
              <a:xfrm flipV="1">
                <a:off x="1496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5" name="Line 4250"/>
              <p:cNvSpPr>
                <a:spLocks noChangeShapeType="1"/>
              </p:cNvSpPr>
              <p:nvPr/>
            </p:nvSpPr>
            <p:spPr bwMode="auto">
              <a:xfrm flipV="1">
                <a:off x="1496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6" name="Line 4251"/>
              <p:cNvSpPr>
                <a:spLocks noChangeShapeType="1"/>
              </p:cNvSpPr>
              <p:nvPr/>
            </p:nvSpPr>
            <p:spPr bwMode="auto">
              <a:xfrm flipV="1">
                <a:off x="1496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7" name="Line 4252"/>
              <p:cNvSpPr>
                <a:spLocks noChangeShapeType="1"/>
              </p:cNvSpPr>
              <p:nvPr/>
            </p:nvSpPr>
            <p:spPr bwMode="auto">
              <a:xfrm flipV="1">
                <a:off x="1496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8" name="Line 4253"/>
              <p:cNvSpPr>
                <a:spLocks noChangeShapeType="1"/>
              </p:cNvSpPr>
              <p:nvPr/>
            </p:nvSpPr>
            <p:spPr bwMode="auto">
              <a:xfrm flipV="1">
                <a:off x="1496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9" name="Line 4254"/>
              <p:cNvSpPr>
                <a:spLocks noChangeShapeType="1"/>
              </p:cNvSpPr>
              <p:nvPr/>
            </p:nvSpPr>
            <p:spPr bwMode="auto">
              <a:xfrm flipV="1">
                <a:off x="1496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0" name="Line 4255"/>
              <p:cNvSpPr>
                <a:spLocks noChangeShapeType="1"/>
              </p:cNvSpPr>
              <p:nvPr/>
            </p:nvSpPr>
            <p:spPr bwMode="auto">
              <a:xfrm flipV="1">
                <a:off x="1496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1" name="Line 4256"/>
              <p:cNvSpPr>
                <a:spLocks noChangeShapeType="1"/>
              </p:cNvSpPr>
              <p:nvPr/>
            </p:nvSpPr>
            <p:spPr bwMode="auto">
              <a:xfrm flipV="1">
                <a:off x="1496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2" name="Line 4257"/>
              <p:cNvSpPr>
                <a:spLocks noChangeShapeType="1"/>
              </p:cNvSpPr>
              <p:nvPr/>
            </p:nvSpPr>
            <p:spPr bwMode="auto">
              <a:xfrm flipV="1">
                <a:off x="1496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3" name="Line 4258"/>
              <p:cNvSpPr>
                <a:spLocks noChangeShapeType="1"/>
              </p:cNvSpPr>
              <p:nvPr/>
            </p:nvSpPr>
            <p:spPr bwMode="auto">
              <a:xfrm flipV="1">
                <a:off x="1496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4" name="Line 4259"/>
              <p:cNvSpPr>
                <a:spLocks noChangeShapeType="1"/>
              </p:cNvSpPr>
              <p:nvPr/>
            </p:nvSpPr>
            <p:spPr bwMode="auto">
              <a:xfrm flipV="1">
                <a:off x="1496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5" name="Line 4260"/>
              <p:cNvSpPr>
                <a:spLocks noChangeShapeType="1"/>
              </p:cNvSpPr>
              <p:nvPr/>
            </p:nvSpPr>
            <p:spPr bwMode="auto">
              <a:xfrm flipV="1">
                <a:off x="1496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6" name="Line 4261"/>
              <p:cNvSpPr>
                <a:spLocks noChangeShapeType="1"/>
              </p:cNvSpPr>
              <p:nvPr/>
            </p:nvSpPr>
            <p:spPr bwMode="auto">
              <a:xfrm flipV="1">
                <a:off x="1502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7" name="Line 4262"/>
              <p:cNvSpPr>
                <a:spLocks noChangeShapeType="1"/>
              </p:cNvSpPr>
              <p:nvPr/>
            </p:nvSpPr>
            <p:spPr bwMode="auto">
              <a:xfrm flipV="1">
                <a:off x="1502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8" name="Line 4263"/>
              <p:cNvSpPr>
                <a:spLocks noChangeShapeType="1"/>
              </p:cNvSpPr>
              <p:nvPr/>
            </p:nvSpPr>
            <p:spPr bwMode="auto">
              <a:xfrm flipV="1">
                <a:off x="1502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9" name="Line 4264"/>
              <p:cNvSpPr>
                <a:spLocks noChangeShapeType="1"/>
              </p:cNvSpPr>
              <p:nvPr/>
            </p:nvSpPr>
            <p:spPr bwMode="auto">
              <a:xfrm flipV="1">
                <a:off x="1509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0" name="Line 4265"/>
              <p:cNvSpPr>
                <a:spLocks noChangeShapeType="1"/>
              </p:cNvSpPr>
              <p:nvPr/>
            </p:nvSpPr>
            <p:spPr bwMode="auto">
              <a:xfrm flipV="1">
                <a:off x="1509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1" name="Line 4266"/>
              <p:cNvSpPr>
                <a:spLocks noChangeShapeType="1"/>
              </p:cNvSpPr>
              <p:nvPr/>
            </p:nvSpPr>
            <p:spPr bwMode="auto">
              <a:xfrm flipV="1">
                <a:off x="1509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2" name="Line 4267"/>
              <p:cNvSpPr>
                <a:spLocks noChangeShapeType="1"/>
              </p:cNvSpPr>
              <p:nvPr/>
            </p:nvSpPr>
            <p:spPr bwMode="auto">
              <a:xfrm flipV="1">
                <a:off x="1516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3" name="Line 4268"/>
              <p:cNvSpPr>
                <a:spLocks noChangeShapeType="1"/>
              </p:cNvSpPr>
              <p:nvPr/>
            </p:nvSpPr>
            <p:spPr bwMode="auto">
              <a:xfrm flipV="1">
                <a:off x="1516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4" name="Line 4269"/>
              <p:cNvSpPr>
                <a:spLocks noChangeShapeType="1"/>
              </p:cNvSpPr>
              <p:nvPr/>
            </p:nvSpPr>
            <p:spPr bwMode="auto">
              <a:xfrm flipV="1">
                <a:off x="1516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5" name="Line 4270"/>
              <p:cNvSpPr>
                <a:spLocks noChangeShapeType="1"/>
              </p:cNvSpPr>
              <p:nvPr/>
            </p:nvSpPr>
            <p:spPr bwMode="auto">
              <a:xfrm flipV="1">
                <a:off x="1522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6" name="Line 4271"/>
              <p:cNvSpPr>
                <a:spLocks noChangeShapeType="1"/>
              </p:cNvSpPr>
              <p:nvPr/>
            </p:nvSpPr>
            <p:spPr bwMode="auto">
              <a:xfrm flipV="1">
                <a:off x="1522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7" name="Line 4272"/>
              <p:cNvSpPr>
                <a:spLocks noChangeShapeType="1"/>
              </p:cNvSpPr>
              <p:nvPr/>
            </p:nvSpPr>
            <p:spPr bwMode="auto">
              <a:xfrm flipV="1">
                <a:off x="1522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8" name="Line 4273"/>
              <p:cNvSpPr>
                <a:spLocks noChangeShapeType="1"/>
              </p:cNvSpPr>
              <p:nvPr/>
            </p:nvSpPr>
            <p:spPr bwMode="auto">
              <a:xfrm flipV="1">
                <a:off x="1529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9" name="Line 4274"/>
              <p:cNvSpPr>
                <a:spLocks noChangeShapeType="1"/>
              </p:cNvSpPr>
              <p:nvPr/>
            </p:nvSpPr>
            <p:spPr bwMode="auto">
              <a:xfrm flipV="1">
                <a:off x="1529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0" name="Line 4275"/>
              <p:cNvSpPr>
                <a:spLocks noChangeShapeType="1"/>
              </p:cNvSpPr>
              <p:nvPr/>
            </p:nvSpPr>
            <p:spPr bwMode="auto">
              <a:xfrm flipV="1">
                <a:off x="1529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1" name="Line 4276"/>
              <p:cNvSpPr>
                <a:spLocks noChangeShapeType="1"/>
              </p:cNvSpPr>
              <p:nvPr/>
            </p:nvSpPr>
            <p:spPr bwMode="auto">
              <a:xfrm flipV="1">
                <a:off x="1535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2" name="Line 4277"/>
              <p:cNvSpPr>
                <a:spLocks noChangeShapeType="1"/>
              </p:cNvSpPr>
              <p:nvPr/>
            </p:nvSpPr>
            <p:spPr bwMode="auto">
              <a:xfrm flipV="1">
                <a:off x="1535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3" name="Line 4278"/>
              <p:cNvSpPr>
                <a:spLocks noChangeShapeType="1"/>
              </p:cNvSpPr>
              <p:nvPr/>
            </p:nvSpPr>
            <p:spPr bwMode="auto">
              <a:xfrm flipV="1">
                <a:off x="1535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4" name="Line 4279"/>
              <p:cNvSpPr>
                <a:spLocks noChangeShapeType="1"/>
              </p:cNvSpPr>
              <p:nvPr/>
            </p:nvSpPr>
            <p:spPr bwMode="auto">
              <a:xfrm flipV="1">
                <a:off x="1542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5" name="Line 4280"/>
              <p:cNvSpPr>
                <a:spLocks noChangeShapeType="1"/>
              </p:cNvSpPr>
              <p:nvPr/>
            </p:nvSpPr>
            <p:spPr bwMode="auto">
              <a:xfrm flipV="1">
                <a:off x="1542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6" name="Line 4281"/>
              <p:cNvSpPr>
                <a:spLocks noChangeShapeType="1"/>
              </p:cNvSpPr>
              <p:nvPr/>
            </p:nvSpPr>
            <p:spPr bwMode="auto">
              <a:xfrm flipV="1">
                <a:off x="1542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7" name="Line 4282"/>
              <p:cNvSpPr>
                <a:spLocks noChangeShapeType="1"/>
              </p:cNvSpPr>
              <p:nvPr/>
            </p:nvSpPr>
            <p:spPr bwMode="auto">
              <a:xfrm flipV="1">
                <a:off x="1548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8" name="Line 4283"/>
              <p:cNvSpPr>
                <a:spLocks noChangeShapeType="1"/>
              </p:cNvSpPr>
              <p:nvPr/>
            </p:nvSpPr>
            <p:spPr bwMode="auto">
              <a:xfrm flipV="1">
                <a:off x="1548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9" name="Line 4284"/>
              <p:cNvSpPr>
                <a:spLocks noChangeShapeType="1"/>
              </p:cNvSpPr>
              <p:nvPr/>
            </p:nvSpPr>
            <p:spPr bwMode="auto">
              <a:xfrm flipV="1">
                <a:off x="1548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0" name="Line 4285"/>
              <p:cNvSpPr>
                <a:spLocks noChangeShapeType="1"/>
              </p:cNvSpPr>
              <p:nvPr/>
            </p:nvSpPr>
            <p:spPr bwMode="auto">
              <a:xfrm flipV="1">
                <a:off x="1555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1" name="Line 4286"/>
              <p:cNvSpPr>
                <a:spLocks noChangeShapeType="1"/>
              </p:cNvSpPr>
              <p:nvPr/>
            </p:nvSpPr>
            <p:spPr bwMode="auto">
              <a:xfrm flipV="1">
                <a:off x="1555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2" name="Line 4287"/>
              <p:cNvSpPr>
                <a:spLocks noChangeShapeType="1"/>
              </p:cNvSpPr>
              <p:nvPr/>
            </p:nvSpPr>
            <p:spPr bwMode="auto">
              <a:xfrm flipV="1">
                <a:off x="1555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3" name="Line 4288"/>
              <p:cNvSpPr>
                <a:spLocks noChangeShapeType="1"/>
              </p:cNvSpPr>
              <p:nvPr/>
            </p:nvSpPr>
            <p:spPr bwMode="auto">
              <a:xfrm flipV="1">
                <a:off x="1562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4" name="Line 4289"/>
              <p:cNvSpPr>
                <a:spLocks noChangeShapeType="1"/>
              </p:cNvSpPr>
              <p:nvPr/>
            </p:nvSpPr>
            <p:spPr bwMode="auto">
              <a:xfrm flipV="1">
                <a:off x="1562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5" name="Line 4290"/>
              <p:cNvSpPr>
                <a:spLocks noChangeShapeType="1"/>
              </p:cNvSpPr>
              <p:nvPr/>
            </p:nvSpPr>
            <p:spPr bwMode="auto">
              <a:xfrm flipV="1">
                <a:off x="1562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6" name="Line 4291"/>
              <p:cNvSpPr>
                <a:spLocks noChangeShapeType="1"/>
              </p:cNvSpPr>
              <p:nvPr/>
            </p:nvSpPr>
            <p:spPr bwMode="auto">
              <a:xfrm flipV="1">
                <a:off x="1568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7" name="Line 4292"/>
              <p:cNvSpPr>
                <a:spLocks noChangeShapeType="1"/>
              </p:cNvSpPr>
              <p:nvPr/>
            </p:nvSpPr>
            <p:spPr bwMode="auto">
              <a:xfrm flipV="1">
                <a:off x="1568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8" name="Line 4293"/>
              <p:cNvSpPr>
                <a:spLocks noChangeShapeType="1"/>
              </p:cNvSpPr>
              <p:nvPr/>
            </p:nvSpPr>
            <p:spPr bwMode="auto">
              <a:xfrm flipV="1">
                <a:off x="1568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9" name="Line 4294"/>
              <p:cNvSpPr>
                <a:spLocks noChangeShapeType="1"/>
              </p:cNvSpPr>
              <p:nvPr/>
            </p:nvSpPr>
            <p:spPr bwMode="auto">
              <a:xfrm flipV="1">
                <a:off x="1575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0" name="Line 4295"/>
              <p:cNvSpPr>
                <a:spLocks noChangeShapeType="1"/>
              </p:cNvSpPr>
              <p:nvPr/>
            </p:nvSpPr>
            <p:spPr bwMode="auto">
              <a:xfrm flipV="1">
                <a:off x="1575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1" name="Line 4296"/>
              <p:cNvSpPr>
                <a:spLocks noChangeShapeType="1"/>
              </p:cNvSpPr>
              <p:nvPr/>
            </p:nvSpPr>
            <p:spPr bwMode="auto">
              <a:xfrm flipV="1">
                <a:off x="1575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2" name="Line 4297"/>
              <p:cNvSpPr>
                <a:spLocks noChangeShapeType="1"/>
              </p:cNvSpPr>
              <p:nvPr/>
            </p:nvSpPr>
            <p:spPr bwMode="auto">
              <a:xfrm flipV="1">
                <a:off x="1581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3" name="Line 4298"/>
              <p:cNvSpPr>
                <a:spLocks noChangeShapeType="1"/>
              </p:cNvSpPr>
              <p:nvPr/>
            </p:nvSpPr>
            <p:spPr bwMode="auto">
              <a:xfrm flipV="1">
                <a:off x="1581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4" name="Line 4299"/>
              <p:cNvSpPr>
                <a:spLocks noChangeShapeType="1"/>
              </p:cNvSpPr>
              <p:nvPr/>
            </p:nvSpPr>
            <p:spPr bwMode="auto">
              <a:xfrm flipV="1">
                <a:off x="158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5" name="Line 4300"/>
              <p:cNvSpPr>
                <a:spLocks noChangeShapeType="1"/>
              </p:cNvSpPr>
              <p:nvPr/>
            </p:nvSpPr>
            <p:spPr bwMode="auto">
              <a:xfrm flipV="1">
                <a:off x="1588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6" name="Line 4301"/>
              <p:cNvSpPr>
                <a:spLocks noChangeShapeType="1"/>
              </p:cNvSpPr>
              <p:nvPr/>
            </p:nvSpPr>
            <p:spPr bwMode="auto">
              <a:xfrm flipV="1">
                <a:off x="1588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7" name="Line 4302"/>
              <p:cNvSpPr>
                <a:spLocks noChangeShapeType="1"/>
              </p:cNvSpPr>
              <p:nvPr/>
            </p:nvSpPr>
            <p:spPr bwMode="auto">
              <a:xfrm flipV="1">
                <a:off x="1588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8" name="Line 4303"/>
              <p:cNvSpPr>
                <a:spLocks noChangeShapeType="1"/>
              </p:cNvSpPr>
              <p:nvPr/>
            </p:nvSpPr>
            <p:spPr bwMode="auto">
              <a:xfrm flipV="1">
                <a:off x="1594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9" name="Line 4304"/>
              <p:cNvSpPr>
                <a:spLocks noChangeShapeType="1"/>
              </p:cNvSpPr>
              <p:nvPr/>
            </p:nvSpPr>
            <p:spPr bwMode="auto">
              <a:xfrm flipV="1">
                <a:off x="1594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10" name="Line 4305"/>
              <p:cNvSpPr>
                <a:spLocks noChangeShapeType="1"/>
              </p:cNvSpPr>
              <p:nvPr/>
            </p:nvSpPr>
            <p:spPr bwMode="auto">
              <a:xfrm flipV="1">
                <a:off x="159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11" name="Line 4306"/>
              <p:cNvSpPr>
                <a:spLocks noChangeShapeType="1"/>
              </p:cNvSpPr>
              <p:nvPr/>
            </p:nvSpPr>
            <p:spPr bwMode="auto">
              <a:xfrm flipV="1">
                <a:off x="1601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12" name="Line 4307"/>
              <p:cNvSpPr>
                <a:spLocks noChangeShapeType="1"/>
              </p:cNvSpPr>
              <p:nvPr/>
            </p:nvSpPr>
            <p:spPr bwMode="auto">
              <a:xfrm flipV="1">
                <a:off x="1601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13" name="Line 4308"/>
              <p:cNvSpPr>
                <a:spLocks noChangeShapeType="1"/>
              </p:cNvSpPr>
              <p:nvPr/>
            </p:nvSpPr>
            <p:spPr bwMode="auto">
              <a:xfrm flipV="1">
                <a:off x="160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14" name="Line 4309"/>
              <p:cNvSpPr>
                <a:spLocks noChangeShapeType="1"/>
              </p:cNvSpPr>
              <p:nvPr/>
            </p:nvSpPr>
            <p:spPr bwMode="auto">
              <a:xfrm flipV="1">
                <a:off x="1608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15" name="Rectangle 4310"/>
              <p:cNvSpPr>
                <a:spLocks noChangeArrowheads="1"/>
              </p:cNvSpPr>
              <p:nvPr/>
            </p:nvSpPr>
            <p:spPr bwMode="auto">
              <a:xfrm>
                <a:off x="1544" y="1285"/>
                <a:ext cx="19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8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1542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16" name="Rectangle 4311"/>
              <p:cNvSpPr>
                <a:spLocks noChangeArrowheads="1"/>
              </p:cNvSpPr>
              <p:nvPr/>
            </p:nvSpPr>
            <p:spPr bwMode="auto">
              <a:xfrm>
                <a:off x="4461" y="3613"/>
                <a:ext cx="40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Subsección 0.0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17" name="Rectangle 4312"/>
              <p:cNvSpPr>
                <a:spLocks noChangeArrowheads="1"/>
              </p:cNvSpPr>
              <p:nvPr/>
            </p:nvSpPr>
            <p:spPr bwMode="auto">
              <a:xfrm rot="21540000">
                <a:off x="3592" y="2901"/>
                <a:ext cx="46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8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ZONA COMUN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18" name="Rectangle 4313"/>
              <p:cNvSpPr>
                <a:spLocks noChangeArrowheads="1"/>
              </p:cNvSpPr>
              <p:nvPr/>
            </p:nvSpPr>
            <p:spPr bwMode="auto">
              <a:xfrm>
                <a:off x="2490" y="2039"/>
                <a:ext cx="15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8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232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19" name="Line 4314"/>
              <p:cNvSpPr>
                <a:spLocks noChangeShapeType="1"/>
              </p:cNvSpPr>
              <p:nvPr/>
            </p:nvSpPr>
            <p:spPr bwMode="auto">
              <a:xfrm flipV="1">
                <a:off x="1608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0" name="Line 4315"/>
              <p:cNvSpPr>
                <a:spLocks noChangeShapeType="1"/>
              </p:cNvSpPr>
              <p:nvPr/>
            </p:nvSpPr>
            <p:spPr bwMode="auto">
              <a:xfrm flipV="1">
                <a:off x="1608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1" name="Line 4316"/>
              <p:cNvSpPr>
                <a:spLocks noChangeShapeType="1"/>
              </p:cNvSpPr>
              <p:nvPr/>
            </p:nvSpPr>
            <p:spPr bwMode="auto">
              <a:xfrm flipV="1">
                <a:off x="1614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2" name="Line 4317"/>
              <p:cNvSpPr>
                <a:spLocks noChangeShapeType="1"/>
              </p:cNvSpPr>
              <p:nvPr/>
            </p:nvSpPr>
            <p:spPr bwMode="auto">
              <a:xfrm flipV="1">
                <a:off x="1614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3" name="Line 4318"/>
              <p:cNvSpPr>
                <a:spLocks noChangeShapeType="1"/>
              </p:cNvSpPr>
              <p:nvPr/>
            </p:nvSpPr>
            <p:spPr bwMode="auto">
              <a:xfrm flipV="1">
                <a:off x="161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4" name="Line 4319"/>
              <p:cNvSpPr>
                <a:spLocks noChangeShapeType="1"/>
              </p:cNvSpPr>
              <p:nvPr/>
            </p:nvSpPr>
            <p:spPr bwMode="auto">
              <a:xfrm flipV="1">
                <a:off x="1621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5" name="Line 4320"/>
              <p:cNvSpPr>
                <a:spLocks noChangeShapeType="1"/>
              </p:cNvSpPr>
              <p:nvPr/>
            </p:nvSpPr>
            <p:spPr bwMode="auto">
              <a:xfrm flipV="1">
                <a:off x="1621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6" name="Line 4321"/>
              <p:cNvSpPr>
                <a:spLocks noChangeShapeType="1"/>
              </p:cNvSpPr>
              <p:nvPr/>
            </p:nvSpPr>
            <p:spPr bwMode="auto">
              <a:xfrm flipV="1">
                <a:off x="162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7" name="Line 4322"/>
              <p:cNvSpPr>
                <a:spLocks noChangeShapeType="1"/>
              </p:cNvSpPr>
              <p:nvPr/>
            </p:nvSpPr>
            <p:spPr bwMode="auto">
              <a:xfrm flipV="1">
                <a:off x="1627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8" name="Line 4323"/>
              <p:cNvSpPr>
                <a:spLocks noChangeShapeType="1"/>
              </p:cNvSpPr>
              <p:nvPr/>
            </p:nvSpPr>
            <p:spPr bwMode="auto">
              <a:xfrm flipV="1">
                <a:off x="1627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9" name="Line 4324"/>
              <p:cNvSpPr>
                <a:spLocks noChangeShapeType="1"/>
              </p:cNvSpPr>
              <p:nvPr/>
            </p:nvSpPr>
            <p:spPr bwMode="auto">
              <a:xfrm flipV="1">
                <a:off x="162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0" name="Line 4325"/>
              <p:cNvSpPr>
                <a:spLocks noChangeShapeType="1"/>
              </p:cNvSpPr>
              <p:nvPr/>
            </p:nvSpPr>
            <p:spPr bwMode="auto">
              <a:xfrm flipV="1">
                <a:off x="1634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1" name="Line 4326"/>
              <p:cNvSpPr>
                <a:spLocks noChangeShapeType="1"/>
              </p:cNvSpPr>
              <p:nvPr/>
            </p:nvSpPr>
            <p:spPr bwMode="auto">
              <a:xfrm flipV="1">
                <a:off x="1634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2" name="Line 4327"/>
              <p:cNvSpPr>
                <a:spLocks noChangeShapeType="1"/>
              </p:cNvSpPr>
              <p:nvPr/>
            </p:nvSpPr>
            <p:spPr bwMode="auto">
              <a:xfrm flipV="1">
                <a:off x="163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3" name="Line 4328"/>
              <p:cNvSpPr>
                <a:spLocks noChangeShapeType="1"/>
              </p:cNvSpPr>
              <p:nvPr/>
            </p:nvSpPr>
            <p:spPr bwMode="auto">
              <a:xfrm flipV="1">
                <a:off x="1641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4" name="Line 4329"/>
              <p:cNvSpPr>
                <a:spLocks noChangeShapeType="1"/>
              </p:cNvSpPr>
              <p:nvPr/>
            </p:nvSpPr>
            <p:spPr bwMode="auto">
              <a:xfrm flipV="1">
                <a:off x="1641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5" name="Line 4330"/>
              <p:cNvSpPr>
                <a:spLocks noChangeShapeType="1"/>
              </p:cNvSpPr>
              <p:nvPr/>
            </p:nvSpPr>
            <p:spPr bwMode="auto">
              <a:xfrm flipV="1">
                <a:off x="164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6" name="Line 4331"/>
              <p:cNvSpPr>
                <a:spLocks noChangeShapeType="1"/>
              </p:cNvSpPr>
              <p:nvPr/>
            </p:nvSpPr>
            <p:spPr bwMode="auto">
              <a:xfrm flipV="1">
                <a:off x="1647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7" name="Line 4332"/>
              <p:cNvSpPr>
                <a:spLocks noChangeShapeType="1"/>
              </p:cNvSpPr>
              <p:nvPr/>
            </p:nvSpPr>
            <p:spPr bwMode="auto">
              <a:xfrm flipV="1">
                <a:off x="1647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8" name="Line 4333"/>
              <p:cNvSpPr>
                <a:spLocks noChangeShapeType="1"/>
              </p:cNvSpPr>
              <p:nvPr/>
            </p:nvSpPr>
            <p:spPr bwMode="auto">
              <a:xfrm flipV="1">
                <a:off x="164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9" name="Line 4334"/>
              <p:cNvSpPr>
                <a:spLocks noChangeShapeType="1"/>
              </p:cNvSpPr>
              <p:nvPr/>
            </p:nvSpPr>
            <p:spPr bwMode="auto">
              <a:xfrm flipV="1">
                <a:off x="1654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0" name="Line 4335"/>
              <p:cNvSpPr>
                <a:spLocks noChangeShapeType="1"/>
              </p:cNvSpPr>
              <p:nvPr/>
            </p:nvSpPr>
            <p:spPr bwMode="auto">
              <a:xfrm flipV="1">
                <a:off x="1654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1" name="Line 4336"/>
              <p:cNvSpPr>
                <a:spLocks noChangeShapeType="1"/>
              </p:cNvSpPr>
              <p:nvPr/>
            </p:nvSpPr>
            <p:spPr bwMode="auto">
              <a:xfrm flipV="1">
                <a:off x="165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2" name="Line 4337"/>
              <p:cNvSpPr>
                <a:spLocks noChangeShapeType="1"/>
              </p:cNvSpPr>
              <p:nvPr/>
            </p:nvSpPr>
            <p:spPr bwMode="auto">
              <a:xfrm flipV="1">
                <a:off x="1660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3" name="Line 4338"/>
              <p:cNvSpPr>
                <a:spLocks noChangeShapeType="1"/>
              </p:cNvSpPr>
              <p:nvPr/>
            </p:nvSpPr>
            <p:spPr bwMode="auto">
              <a:xfrm flipV="1">
                <a:off x="1660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4" name="Line 4339"/>
              <p:cNvSpPr>
                <a:spLocks noChangeShapeType="1"/>
              </p:cNvSpPr>
              <p:nvPr/>
            </p:nvSpPr>
            <p:spPr bwMode="auto">
              <a:xfrm flipV="1">
                <a:off x="1660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5" name="Line 4340"/>
              <p:cNvSpPr>
                <a:spLocks noChangeShapeType="1"/>
              </p:cNvSpPr>
              <p:nvPr/>
            </p:nvSpPr>
            <p:spPr bwMode="auto">
              <a:xfrm flipV="1">
                <a:off x="1667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6" name="Line 4341"/>
              <p:cNvSpPr>
                <a:spLocks noChangeShapeType="1"/>
              </p:cNvSpPr>
              <p:nvPr/>
            </p:nvSpPr>
            <p:spPr bwMode="auto">
              <a:xfrm flipV="1">
                <a:off x="1667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7" name="Line 4342"/>
              <p:cNvSpPr>
                <a:spLocks noChangeShapeType="1"/>
              </p:cNvSpPr>
              <p:nvPr/>
            </p:nvSpPr>
            <p:spPr bwMode="auto">
              <a:xfrm flipV="1">
                <a:off x="166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8" name="Line 4343"/>
              <p:cNvSpPr>
                <a:spLocks noChangeShapeType="1"/>
              </p:cNvSpPr>
              <p:nvPr/>
            </p:nvSpPr>
            <p:spPr bwMode="auto">
              <a:xfrm flipV="1">
                <a:off x="1673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9" name="Line 4344"/>
              <p:cNvSpPr>
                <a:spLocks noChangeShapeType="1"/>
              </p:cNvSpPr>
              <p:nvPr/>
            </p:nvSpPr>
            <p:spPr bwMode="auto">
              <a:xfrm flipV="1">
                <a:off x="1673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0" name="Line 4345"/>
              <p:cNvSpPr>
                <a:spLocks noChangeShapeType="1"/>
              </p:cNvSpPr>
              <p:nvPr/>
            </p:nvSpPr>
            <p:spPr bwMode="auto">
              <a:xfrm flipV="1">
                <a:off x="1673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1" name="Line 4346"/>
              <p:cNvSpPr>
                <a:spLocks noChangeShapeType="1"/>
              </p:cNvSpPr>
              <p:nvPr/>
            </p:nvSpPr>
            <p:spPr bwMode="auto">
              <a:xfrm flipV="1">
                <a:off x="1680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2" name="Line 4347"/>
              <p:cNvSpPr>
                <a:spLocks noChangeShapeType="1"/>
              </p:cNvSpPr>
              <p:nvPr/>
            </p:nvSpPr>
            <p:spPr bwMode="auto">
              <a:xfrm flipV="1">
                <a:off x="1680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3" name="Line 4348"/>
              <p:cNvSpPr>
                <a:spLocks noChangeShapeType="1"/>
              </p:cNvSpPr>
              <p:nvPr/>
            </p:nvSpPr>
            <p:spPr bwMode="auto">
              <a:xfrm flipV="1">
                <a:off x="1680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4" name="Line 4349"/>
              <p:cNvSpPr>
                <a:spLocks noChangeShapeType="1"/>
              </p:cNvSpPr>
              <p:nvPr/>
            </p:nvSpPr>
            <p:spPr bwMode="auto">
              <a:xfrm flipV="1">
                <a:off x="1687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5" name="Line 4350"/>
              <p:cNvSpPr>
                <a:spLocks noChangeShapeType="1"/>
              </p:cNvSpPr>
              <p:nvPr/>
            </p:nvSpPr>
            <p:spPr bwMode="auto">
              <a:xfrm flipV="1">
                <a:off x="1687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6" name="Line 4351"/>
              <p:cNvSpPr>
                <a:spLocks noChangeShapeType="1"/>
              </p:cNvSpPr>
              <p:nvPr/>
            </p:nvSpPr>
            <p:spPr bwMode="auto">
              <a:xfrm flipV="1">
                <a:off x="168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7" name="Line 4352"/>
              <p:cNvSpPr>
                <a:spLocks noChangeShapeType="1"/>
              </p:cNvSpPr>
              <p:nvPr/>
            </p:nvSpPr>
            <p:spPr bwMode="auto">
              <a:xfrm flipV="1">
                <a:off x="1693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8" name="Line 4353"/>
              <p:cNvSpPr>
                <a:spLocks noChangeShapeType="1"/>
              </p:cNvSpPr>
              <p:nvPr/>
            </p:nvSpPr>
            <p:spPr bwMode="auto">
              <a:xfrm flipV="1">
                <a:off x="1693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9" name="Line 4354"/>
              <p:cNvSpPr>
                <a:spLocks noChangeShapeType="1"/>
              </p:cNvSpPr>
              <p:nvPr/>
            </p:nvSpPr>
            <p:spPr bwMode="auto">
              <a:xfrm flipV="1">
                <a:off x="1693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0" name="Line 4355"/>
              <p:cNvSpPr>
                <a:spLocks noChangeShapeType="1"/>
              </p:cNvSpPr>
              <p:nvPr/>
            </p:nvSpPr>
            <p:spPr bwMode="auto">
              <a:xfrm flipV="1">
                <a:off x="1700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1" name="Line 4356"/>
              <p:cNvSpPr>
                <a:spLocks noChangeShapeType="1"/>
              </p:cNvSpPr>
              <p:nvPr/>
            </p:nvSpPr>
            <p:spPr bwMode="auto">
              <a:xfrm flipV="1">
                <a:off x="1700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2" name="Line 4357"/>
              <p:cNvSpPr>
                <a:spLocks noChangeShapeType="1"/>
              </p:cNvSpPr>
              <p:nvPr/>
            </p:nvSpPr>
            <p:spPr bwMode="auto">
              <a:xfrm flipV="1">
                <a:off x="1700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3" name="Line 4358"/>
              <p:cNvSpPr>
                <a:spLocks noChangeShapeType="1"/>
              </p:cNvSpPr>
              <p:nvPr/>
            </p:nvSpPr>
            <p:spPr bwMode="auto">
              <a:xfrm flipV="1">
                <a:off x="1706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4" name="Line 4359"/>
              <p:cNvSpPr>
                <a:spLocks noChangeShapeType="1"/>
              </p:cNvSpPr>
              <p:nvPr/>
            </p:nvSpPr>
            <p:spPr bwMode="auto">
              <a:xfrm flipV="1">
                <a:off x="1706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5" name="Line 4360"/>
              <p:cNvSpPr>
                <a:spLocks noChangeShapeType="1"/>
              </p:cNvSpPr>
              <p:nvPr/>
            </p:nvSpPr>
            <p:spPr bwMode="auto">
              <a:xfrm flipV="1">
                <a:off x="1706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6" name="Line 4361"/>
              <p:cNvSpPr>
                <a:spLocks noChangeShapeType="1"/>
              </p:cNvSpPr>
              <p:nvPr/>
            </p:nvSpPr>
            <p:spPr bwMode="auto">
              <a:xfrm flipV="1">
                <a:off x="1713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7" name="Line 4362"/>
              <p:cNvSpPr>
                <a:spLocks noChangeShapeType="1"/>
              </p:cNvSpPr>
              <p:nvPr/>
            </p:nvSpPr>
            <p:spPr bwMode="auto">
              <a:xfrm flipV="1">
                <a:off x="1713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8" name="Line 4363"/>
              <p:cNvSpPr>
                <a:spLocks noChangeShapeType="1"/>
              </p:cNvSpPr>
              <p:nvPr/>
            </p:nvSpPr>
            <p:spPr bwMode="auto">
              <a:xfrm flipV="1">
                <a:off x="1713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9" name="Line 4364"/>
              <p:cNvSpPr>
                <a:spLocks noChangeShapeType="1"/>
              </p:cNvSpPr>
              <p:nvPr/>
            </p:nvSpPr>
            <p:spPr bwMode="auto">
              <a:xfrm flipV="1">
                <a:off x="1719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0" name="Line 4365"/>
              <p:cNvSpPr>
                <a:spLocks noChangeShapeType="1"/>
              </p:cNvSpPr>
              <p:nvPr/>
            </p:nvSpPr>
            <p:spPr bwMode="auto">
              <a:xfrm flipV="1">
                <a:off x="1719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1" name="Line 4366"/>
              <p:cNvSpPr>
                <a:spLocks noChangeShapeType="1"/>
              </p:cNvSpPr>
              <p:nvPr/>
            </p:nvSpPr>
            <p:spPr bwMode="auto">
              <a:xfrm flipV="1">
                <a:off x="1719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2" name="Line 4367"/>
              <p:cNvSpPr>
                <a:spLocks noChangeShapeType="1"/>
              </p:cNvSpPr>
              <p:nvPr/>
            </p:nvSpPr>
            <p:spPr bwMode="auto">
              <a:xfrm flipV="1">
                <a:off x="1726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3" name="Line 4368"/>
              <p:cNvSpPr>
                <a:spLocks noChangeShapeType="1"/>
              </p:cNvSpPr>
              <p:nvPr/>
            </p:nvSpPr>
            <p:spPr bwMode="auto">
              <a:xfrm flipV="1">
                <a:off x="1726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4" name="Line 4369"/>
              <p:cNvSpPr>
                <a:spLocks noChangeShapeType="1"/>
              </p:cNvSpPr>
              <p:nvPr/>
            </p:nvSpPr>
            <p:spPr bwMode="auto">
              <a:xfrm flipV="1">
                <a:off x="1726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5" name="Line 4370"/>
              <p:cNvSpPr>
                <a:spLocks noChangeShapeType="1"/>
              </p:cNvSpPr>
              <p:nvPr/>
            </p:nvSpPr>
            <p:spPr bwMode="auto">
              <a:xfrm flipV="1">
                <a:off x="1733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6" name="Line 4371"/>
              <p:cNvSpPr>
                <a:spLocks noChangeShapeType="1"/>
              </p:cNvSpPr>
              <p:nvPr/>
            </p:nvSpPr>
            <p:spPr bwMode="auto">
              <a:xfrm flipV="1">
                <a:off x="1733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7" name="Line 4372"/>
              <p:cNvSpPr>
                <a:spLocks noChangeShapeType="1"/>
              </p:cNvSpPr>
              <p:nvPr/>
            </p:nvSpPr>
            <p:spPr bwMode="auto">
              <a:xfrm flipV="1">
                <a:off x="1733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8" name="Line 4373"/>
              <p:cNvSpPr>
                <a:spLocks noChangeShapeType="1"/>
              </p:cNvSpPr>
              <p:nvPr/>
            </p:nvSpPr>
            <p:spPr bwMode="auto">
              <a:xfrm flipV="1">
                <a:off x="1739" y="1354"/>
                <a:ext cx="0" cy="3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9" name="Line 4374"/>
              <p:cNvSpPr>
                <a:spLocks noChangeShapeType="1"/>
              </p:cNvSpPr>
              <p:nvPr/>
            </p:nvSpPr>
            <p:spPr bwMode="auto">
              <a:xfrm flipV="1">
                <a:off x="1739" y="1280"/>
                <a:ext cx="0" cy="1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0" name="Line 4375"/>
              <p:cNvSpPr>
                <a:spLocks noChangeShapeType="1"/>
              </p:cNvSpPr>
              <p:nvPr/>
            </p:nvSpPr>
            <p:spPr bwMode="auto">
              <a:xfrm flipV="1">
                <a:off x="1739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1" name="Line 4376"/>
              <p:cNvSpPr>
                <a:spLocks noChangeShapeType="1"/>
              </p:cNvSpPr>
              <p:nvPr/>
            </p:nvSpPr>
            <p:spPr bwMode="auto">
              <a:xfrm flipV="1">
                <a:off x="1746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2" name="Line 4377"/>
              <p:cNvSpPr>
                <a:spLocks noChangeShapeType="1"/>
              </p:cNvSpPr>
              <p:nvPr/>
            </p:nvSpPr>
            <p:spPr bwMode="auto">
              <a:xfrm flipV="1">
                <a:off x="1746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3" name="Line 4378"/>
              <p:cNvSpPr>
                <a:spLocks noChangeShapeType="1"/>
              </p:cNvSpPr>
              <p:nvPr/>
            </p:nvSpPr>
            <p:spPr bwMode="auto">
              <a:xfrm flipV="1">
                <a:off x="1746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4" name="Line 4379"/>
              <p:cNvSpPr>
                <a:spLocks noChangeShapeType="1"/>
              </p:cNvSpPr>
              <p:nvPr/>
            </p:nvSpPr>
            <p:spPr bwMode="auto">
              <a:xfrm flipV="1">
                <a:off x="1746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5" name="Line 4380"/>
              <p:cNvSpPr>
                <a:spLocks noChangeShapeType="1"/>
              </p:cNvSpPr>
              <p:nvPr/>
            </p:nvSpPr>
            <p:spPr bwMode="auto">
              <a:xfrm flipV="1">
                <a:off x="1746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6" name="Line 4381"/>
              <p:cNvSpPr>
                <a:spLocks noChangeShapeType="1"/>
              </p:cNvSpPr>
              <p:nvPr/>
            </p:nvSpPr>
            <p:spPr bwMode="auto">
              <a:xfrm flipV="1">
                <a:off x="1746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7" name="Line 4382"/>
              <p:cNvSpPr>
                <a:spLocks noChangeShapeType="1"/>
              </p:cNvSpPr>
              <p:nvPr/>
            </p:nvSpPr>
            <p:spPr bwMode="auto">
              <a:xfrm flipV="1">
                <a:off x="1746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8" name="Line 4383"/>
              <p:cNvSpPr>
                <a:spLocks noChangeShapeType="1"/>
              </p:cNvSpPr>
              <p:nvPr/>
            </p:nvSpPr>
            <p:spPr bwMode="auto">
              <a:xfrm flipV="1">
                <a:off x="1746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9" name="Line 4384"/>
              <p:cNvSpPr>
                <a:spLocks noChangeShapeType="1"/>
              </p:cNvSpPr>
              <p:nvPr/>
            </p:nvSpPr>
            <p:spPr bwMode="auto">
              <a:xfrm flipV="1">
                <a:off x="1746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0" name="Line 4385"/>
              <p:cNvSpPr>
                <a:spLocks noChangeShapeType="1"/>
              </p:cNvSpPr>
              <p:nvPr/>
            </p:nvSpPr>
            <p:spPr bwMode="auto">
              <a:xfrm flipV="1">
                <a:off x="1746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1" name="Line 4386"/>
              <p:cNvSpPr>
                <a:spLocks noChangeShapeType="1"/>
              </p:cNvSpPr>
              <p:nvPr/>
            </p:nvSpPr>
            <p:spPr bwMode="auto">
              <a:xfrm flipV="1">
                <a:off x="1746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2" name="Line 4387"/>
              <p:cNvSpPr>
                <a:spLocks noChangeShapeType="1"/>
              </p:cNvSpPr>
              <p:nvPr/>
            </p:nvSpPr>
            <p:spPr bwMode="auto">
              <a:xfrm flipV="1">
                <a:off x="1746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3" name="Line 4388"/>
              <p:cNvSpPr>
                <a:spLocks noChangeShapeType="1"/>
              </p:cNvSpPr>
              <p:nvPr/>
            </p:nvSpPr>
            <p:spPr bwMode="auto">
              <a:xfrm flipV="1">
                <a:off x="1746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4" name="Line 4389"/>
              <p:cNvSpPr>
                <a:spLocks noChangeShapeType="1"/>
              </p:cNvSpPr>
              <p:nvPr/>
            </p:nvSpPr>
            <p:spPr bwMode="auto">
              <a:xfrm flipV="1">
                <a:off x="1752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5" name="Line 4390"/>
              <p:cNvSpPr>
                <a:spLocks noChangeShapeType="1"/>
              </p:cNvSpPr>
              <p:nvPr/>
            </p:nvSpPr>
            <p:spPr bwMode="auto">
              <a:xfrm flipV="1">
                <a:off x="1752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6" name="Line 4391"/>
              <p:cNvSpPr>
                <a:spLocks noChangeShapeType="1"/>
              </p:cNvSpPr>
              <p:nvPr/>
            </p:nvSpPr>
            <p:spPr bwMode="auto">
              <a:xfrm flipV="1">
                <a:off x="1752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7" name="Line 4392"/>
              <p:cNvSpPr>
                <a:spLocks noChangeShapeType="1"/>
              </p:cNvSpPr>
              <p:nvPr/>
            </p:nvSpPr>
            <p:spPr bwMode="auto">
              <a:xfrm flipV="1">
                <a:off x="1752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8" name="Line 4393"/>
              <p:cNvSpPr>
                <a:spLocks noChangeShapeType="1"/>
              </p:cNvSpPr>
              <p:nvPr/>
            </p:nvSpPr>
            <p:spPr bwMode="auto">
              <a:xfrm flipV="1">
                <a:off x="1752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9" name="Line 4394"/>
              <p:cNvSpPr>
                <a:spLocks noChangeShapeType="1"/>
              </p:cNvSpPr>
              <p:nvPr/>
            </p:nvSpPr>
            <p:spPr bwMode="auto">
              <a:xfrm flipV="1">
                <a:off x="1752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0" name="Line 4395"/>
              <p:cNvSpPr>
                <a:spLocks noChangeShapeType="1"/>
              </p:cNvSpPr>
              <p:nvPr/>
            </p:nvSpPr>
            <p:spPr bwMode="auto">
              <a:xfrm flipV="1">
                <a:off x="1752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1" name="Line 4396"/>
              <p:cNvSpPr>
                <a:spLocks noChangeShapeType="1"/>
              </p:cNvSpPr>
              <p:nvPr/>
            </p:nvSpPr>
            <p:spPr bwMode="auto">
              <a:xfrm flipV="1">
                <a:off x="1752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2" name="Line 4397"/>
              <p:cNvSpPr>
                <a:spLocks noChangeShapeType="1"/>
              </p:cNvSpPr>
              <p:nvPr/>
            </p:nvSpPr>
            <p:spPr bwMode="auto">
              <a:xfrm flipV="1">
                <a:off x="1752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3" name="Line 4398"/>
              <p:cNvSpPr>
                <a:spLocks noChangeShapeType="1"/>
              </p:cNvSpPr>
              <p:nvPr/>
            </p:nvSpPr>
            <p:spPr bwMode="auto">
              <a:xfrm flipV="1">
                <a:off x="1752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4" name="Line 4399"/>
              <p:cNvSpPr>
                <a:spLocks noChangeShapeType="1"/>
              </p:cNvSpPr>
              <p:nvPr/>
            </p:nvSpPr>
            <p:spPr bwMode="auto">
              <a:xfrm flipV="1">
                <a:off x="1752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5" name="Line 4400"/>
              <p:cNvSpPr>
                <a:spLocks noChangeShapeType="1"/>
              </p:cNvSpPr>
              <p:nvPr/>
            </p:nvSpPr>
            <p:spPr bwMode="auto">
              <a:xfrm flipV="1">
                <a:off x="1752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6" name="Line 4401"/>
              <p:cNvSpPr>
                <a:spLocks noChangeShapeType="1"/>
              </p:cNvSpPr>
              <p:nvPr/>
            </p:nvSpPr>
            <p:spPr bwMode="auto">
              <a:xfrm flipV="1">
                <a:off x="1752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7" name="Line 4402"/>
              <p:cNvSpPr>
                <a:spLocks noChangeShapeType="1"/>
              </p:cNvSpPr>
              <p:nvPr/>
            </p:nvSpPr>
            <p:spPr bwMode="auto">
              <a:xfrm flipV="1">
                <a:off x="1759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8" name="Line 4403"/>
              <p:cNvSpPr>
                <a:spLocks noChangeShapeType="1"/>
              </p:cNvSpPr>
              <p:nvPr/>
            </p:nvSpPr>
            <p:spPr bwMode="auto">
              <a:xfrm flipV="1">
                <a:off x="1759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9" name="Line 4404"/>
              <p:cNvSpPr>
                <a:spLocks noChangeShapeType="1"/>
              </p:cNvSpPr>
              <p:nvPr/>
            </p:nvSpPr>
            <p:spPr bwMode="auto">
              <a:xfrm flipV="1">
                <a:off x="1759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0" name="Line 4405"/>
              <p:cNvSpPr>
                <a:spLocks noChangeShapeType="1"/>
              </p:cNvSpPr>
              <p:nvPr/>
            </p:nvSpPr>
            <p:spPr bwMode="auto">
              <a:xfrm flipV="1">
                <a:off x="1759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1" name="Line 4406"/>
              <p:cNvSpPr>
                <a:spLocks noChangeShapeType="1"/>
              </p:cNvSpPr>
              <p:nvPr/>
            </p:nvSpPr>
            <p:spPr bwMode="auto">
              <a:xfrm flipV="1">
                <a:off x="1759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2" name="Line 4407"/>
              <p:cNvSpPr>
                <a:spLocks noChangeShapeType="1"/>
              </p:cNvSpPr>
              <p:nvPr/>
            </p:nvSpPr>
            <p:spPr bwMode="auto">
              <a:xfrm flipV="1">
                <a:off x="1759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3" name="Line 4408"/>
              <p:cNvSpPr>
                <a:spLocks noChangeShapeType="1"/>
              </p:cNvSpPr>
              <p:nvPr/>
            </p:nvSpPr>
            <p:spPr bwMode="auto">
              <a:xfrm flipV="1">
                <a:off x="1759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4" name="Line 4409"/>
              <p:cNvSpPr>
                <a:spLocks noChangeShapeType="1"/>
              </p:cNvSpPr>
              <p:nvPr/>
            </p:nvSpPr>
            <p:spPr bwMode="auto">
              <a:xfrm flipV="1">
                <a:off x="1759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5" name="Line 4410"/>
              <p:cNvSpPr>
                <a:spLocks noChangeShapeType="1"/>
              </p:cNvSpPr>
              <p:nvPr/>
            </p:nvSpPr>
            <p:spPr bwMode="auto">
              <a:xfrm flipV="1">
                <a:off x="1759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6" name="Line 4411"/>
              <p:cNvSpPr>
                <a:spLocks noChangeShapeType="1"/>
              </p:cNvSpPr>
              <p:nvPr/>
            </p:nvSpPr>
            <p:spPr bwMode="auto">
              <a:xfrm flipV="1">
                <a:off x="1759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7" name="Line 4412"/>
              <p:cNvSpPr>
                <a:spLocks noChangeShapeType="1"/>
              </p:cNvSpPr>
              <p:nvPr/>
            </p:nvSpPr>
            <p:spPr bwMode="auto">
              <a:xfrm flipV="1">
                <a:off x="1759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8" name="Line 4413"/>
              <p:cNvSpPr>
                <a:spLocks noChangeShapeType="1"/>
              </p:cNvSpPr>
              <p:nvPr/>
            </p:nvSpPr>
            <p:spPr bwMode="auto">
              <a:xfrm flipV="1">
                <a:off x="1759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9" name="Line 4414"/>
              <p:cNvSpPr>
                <a:spLocks noChangeShapeType="1"/>
              </p:cNvSpPr>
              <p:nvPr/>
            </p:nvSpPr>
            <p:spPr bwMode="auto">
              <a:xfrm flipV="1">
                <a:off x="1759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0" name="Line 4415"/>
              <p:cNvSpPr>
                <a:spLocks noChangeShapeType="1"/>
              </p:cNvSpPr>
              <p:nvPr/>
            </p:nvSpPr>
            <p:spPr bwMode="auto">
              <a:xfrm flipV="1">
                <a:off x="1765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1" name="Line 4416"/>
              <p:cNvSpPr>
                <a:spLocks noChangeShapeType="1"/>
              </p:cNvSpPr>
              <p:nvPr/>
            </p:nvSpPr>
            <p:spPr bwMode="auto">
              <a:xfrm flipV="1">
                <a:off x="1765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2" name="Line 4417"/>
              <p:cNvSpPr>
                <a:spLocks noChangeShapeType="1"/>
              </p:cNvSpPr>
              <p:nvPr/>
            </p:nvSpPr>
            <p:spPr bwMode="auto">
              <a:xfrm flipV="1">
                <a:off x="1765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3" name="Line 4418"/>
              <p:cNvSpPr>
                <a:spLocks noChangeShapeType="1"/>
              </p:cNvSpPr>
              <p:nvPr/>
            </p:nvSpPr>
            <p:spPr bwMode="auto">
              <a:xfrm flipV="1">
                <a:off x="1765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4" name="Line 4419"/>
              <p:cNvSpPr>
                <a:spLocks noChangeShapeType="1"/>
              </p:cNvSpPr>
              <p:nvPr/>
            </p:nvSpPr>
            <p:spPr bwMode="auto">
              <a:xfrm flipV="1">
                <a:off x="1765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5" name="Line 4420"/>
              <p:cNvSpPr>
                <a:spLocks noChangeShapeType="1"/>
              </p:cNvSpPr>
              <p:nvPr/>
            </p:nvSpPr>
            <p:spPr bwMode="auto">
              <a:xfrm flipV="1">
                <a:off x="1765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6" name="Line 4421"/>
              <p:cNvSpPr>
                <a:spLocks noChangeShapeType="1"/>
              </p:cNvSpPr>
              <p:nvPr/>
            </p:nvSpPr>
            <p:spPr bwMode="auto">
              <a:xfrm flipV="1">
                <a:off x="1765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7" name="Line 4422"/>
              <p:cNvSpPr>
                <a:spLocks noChangeShapeType="1"/>
              </p:cNvSpPr>
              <p:nvPr/>
            </p:nvSpPr>
            <p:spPr bwMode="auto">
              <a:xfrm flipV="1">
                <a:off x="1765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8" name="Line 4423"/>
              <p:cNvSpPr>
                <a:spLocks noChangeShapeType="1"/>
              </p:cNvSpPr>
              <p:nvPr/>
            </p:nvSpPr>
            <p:spPr bwMode="auto">
              <a:xfrm flipV="1">
                <a:off x="1765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9" name="Line 4424"/>
              <p:cNvSpPr>
                <a:spLocks noChangeShapeType="1"/>
              </p:cNvSpPr>
              <p:nvPr/>
            </p:nvSpPr>
            <p:spPr bwMode="auto">
              <a:xfrm flipV="1">
                <a:off x="1765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0" name="Line 4425"/>
              <p:cNvSpPr>
                <a:spLocks noChangeShapeType="1"/>
              </p:cNvSpPr>
              <p:nvPr/>
            </p:nvSpPr>
            <p:spPr bwMode="auto">
              <a:xfrm flipV="1">
                <a:off x="1765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7" name="Group 4627"/>
            <p:cNvGrpSpPr>
              <a:grpSpLocks/>
            </p:cNvGrpSpPr>
            <p:nvPr/>
          </p:nvGrpSpPr>
          <p:grpSpPr bwMode="auto">
            <a:xfrm>
              <a:off x="1765" y="1212"/>
              <a:ext cx="59" cy="145"/>
              <a:chOff x="1765" y="1212"/>
              <a:chExt cx="59" cy="145"/>
            </a:xfrm>
          </p:grpSpPr>
          <p:sp>
            <p:nvSpPr>
              <p:cNvPr id="6831" name="Line 4427"/>
              <p:cNvSpPr>
                <a:spLocks noChangeShapeType="1"/>
              </p:cNvSpPr>
              <p:nvPr/>
            </p:nvSpPr>
            <p:spPr bwMode="auto">
              <a:xfrm flipV="1">
                <a:off x="1765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2" name="Line 4428"/>
              <p:cNvSpPr>
                <a:spLocks noChangeShapeType="1"/>
              </p:cNvSpPr>
              <p:nvPr/>
            </p:nvSpPr>
            <p:spPr bwMode="auto">
              <a:xfrm flipV="1">
                <a:off x="1765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3" name="Line 4429"/>
              <p:cNvSpPr>
                <a:spLocks noChangeShapeType="1"/>
              </p:cNvSpPr>
              <p:nvPr/>
            </p:nvSpPr>
            <p:spPr bwMode="auto">
              <a:xfrm flipV="1">
                <a:off x="1765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4" name="Line 4430"/>
              <p:cNvSpPr>
                <a:spLocks noChangeShapeType="1"/>
              </p:cNvSpPr>
              <p:nvPr/>
            </p:nvSpPr>
            <p:spPr bwMode="auto">
              <a:xfrm flipV="1">
                <a:off x="1765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5" name="Line 4431"/>
              <p:cNvSpPr>
                <a:spLocks noChangeShapeType="1"/>
              </p:cNvSpPr>
              <p:nvPr/>
            </p:nvSpPr>
            <p:spPr bwMode="auto">
              <a:xfrm flipV="1">
                <a:off x="1765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6" name="Line 4432"/>
              <p:cNvSpPr>
                <a:spLocks noChangeShapeType="1"/>
              </p:cNvSpPr>
              <p:nvPr/>
            </p:nvSpPr>
            <p:spPr bwMode="auto">
              <a:xfrm flipV="1">
                <a:off x="1765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7" name="Line 4433"/>
              <p:cNvSpPr>
                <a:spLocks noChangeShapeType="1"/>
              </p:cNvSpPr>
              <p:nvPr/>
            </p:nvSpPr>
            <p:spPr bwMode="auto">
              <a:xfrm flipV="1">
                <a:off x="1765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8" name="Line 4434"/>
              <p:cNvSpPr>
                <a:spLocks noChangeShapeType="1"/>
              </p:cNvSpPr>
              <p:nvPr/>
            </p:nvSpPr>
            <p:spPr bwMode="auto">
              <a:xfrm flipV="1">
                <a:off x="1765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9" name="Line 4435"/>
              <p:cNvSpPr>
                <a:spLocks noChangeShapeType="1"/>
              </p:cNvSpPr>
              <p:nvPr/>
            </p:nvSpPr>
            <p:spPr bwMode="auto">
              <a:xfrm flipV="1">
                <a:off x="1765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0" name="Line 4436"/>
              <p:cNvSpPr>
                <a:spLocks noChangeShapeType="1"/>
              </p:cNvSpPr>
              <p:nvPr/>
            </p:nvSpPr>
            <p:spPr bwMode="auto">
              <a:xfrm flipV="1">
                <a:off x="1765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1" name="Line 4437"/>
              <p:cNvSpPr>
                <a:spLocks noChangeShapeType="1"/>
              </p:cNvSpPr>
              <p:nvPr/>
            </p:nvSpPr>
            <p:spPr bwMode="auto">
              <a:xfrm flipV="1">
                <a:off x="1765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2" name="Line 4438"/>
              <p:cNvSpPr>
                <a:spLocks noChangeShapeType="1"/>
              </p:cNvSpPr>
              <p:nvPr/>
            </p:nvSpPr>
            <p:spPr bwMode="auto">
              <a:xfrm>
                <a:off x="1765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3" name="Line 4439"/>
              <p:cNvSpPr>
                <a:spLocks noChangeShapeType="1"/>
              </p:cNvSpPr>
              <p:nvPr/>
            </p:nvSpPr>
            <p:spPr bwMode="auto">
              <a:xfrm flipV="1">
                <a:off x="1772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4" name="Line 4440"/>
              <p:cNvSpPr>
                <a:spLocks noChangeShapeType="1"/>
              </p:cNvSpPr>
              <p:nvPr/>
            </p:nvSpPr>
            <p:spPr bwMode="auto">
              <a:xfrm flipV="1">
                <a:off x="1772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5" name="Line 4441"/>
              <p:cNvSpPr>
                <a:spLocks noChangeShapeType="1"/>
              </p:cNvSpPr>
              <p:nvPr/>
            </p:nvSpPr>
            <p:spPr bwMode="auto">
              <a:xfrm flipV="1">
                <a:off x="1772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6" name="Line 4442"/>
              <p:cNvSpPr>
                <a:spLocks noChangeShapeType="1"/>
              </p:cNvSpPr>
              <p:nvPr/>
            </p:nvSpPr>
            <p:spPr bwMode="auto">
              <a:xfrm flipV="1">
                <a:off x="1772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7" name="Line 4443"/>
              <p:cNvSpPr>
                <a:spLocks noChangeShapeType="1"/>
              </p:cNvSpPr>
              <p:nvPr/>
            </p:nvSpPr>
            <p:spPr bwMode="auto">
              <a:xfrm flipV="1">
                <a:off x="1772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8" name="Line 4444"/>
              <p:cNvSpPr>
                <a:spLocks noChangeShapeType="1"/>
              </p:cNvSpPr>
              <p:nvPr/>
            </p:nvSpPr>
            <p:spPr bwMode="auto">
              <a:xfrm flipV="1">
                <a:off x="1772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9" name="Line 4445"/>
              <p:cNvSpPr>
                <a:spLocks noChangeShapeType="1"/>
              </p:cNvSpPr>
              <p:nvPr/>
            </p:nvSpPr>
            <p:spPr bwMode="auto">
              <a:xfrm flipV="1">
                <a:off x="1772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0" name="Line 4446"/>
              <p:cNvSpPr>
                <a:spLocks noChangeShapeType="1"/>
              </p:cNvSpPr>
              <p:nvPr/>
            </p:nvSpPr>
            <p:spPr bwMode="auto">
              <a:xfrm flipV="1">
                <a:off x="1772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1" name="Line 4447"/>
              <p:cNvSpPr>
                <a:spLocks noChangeShapeType="1"/>
              </p:cNvSpPr>
              <p:nvPr/>
            </p:nvSpPr>
            <p:spPr bwMode="auto">
              <a:xfrm flipV="1">
                <a:off x="1772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2" name="Line 4448"/>
              <p:cNvSpPr>
                <a:spLocks noChangeShapeType="1"/>
              </p:cNvSpPr>
              <p:nvPr/>
            </p:nvSpPr>
            <p:spPr bwMode="auto">
              <a:xfrm flipV="1">
                <a:off x="1772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3" name="Line 4449"/>
              <p:cNvSpPr>
                <a:spLocks noChangeShapeType="1"/>
              </p:cNvSpPr>
              <p:nvPr/>
            </p:nvSpPr>
            <p:spPr bwMode="auto">
              <a:xfrm flipV="1">
                <a:off x="1772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4" name="Line 4450"/>
              <p:cNvSpPr>
                <a:spLocks noChangeShapeType="1"/>
              </p:cNvSpPr>
              <p:nvPr/>
            </p:nvSpPr>
            <p:spPr bwMode="auto">
              <a:xfrm flipV="1">
                <a:off x="1772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5" name="Line 4451"/>
              <p:cNvSpPr>
                <a:spLocks noChangeShapeType="1"/>
              </p:cNvSpPr>
              <p:nvPr/>
            </p:nvSpPr>
            <p:spPr bwMode="auto">
              <a:xfrm flipV="1">
                <a:off x="1772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6" name="Line 4452"/>
              <p:cNvSpPr>
                <a:spLocks noChangeShapeType="1"/>
              </p:cNvSpPr>
              <p:nvPr/>
            </p:nvSpPr>
            <p:spPr bwMode="auto">
              <a:xfrm flipV="1">
                <a:off x="1772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7" name="Line 4453"/>
              <p:cNvSpPr>
                <a:spLocks noChangeShapeType="1"/>
              </p:cNvSpPr>
              <p:nvPr/>
            </p:nvSpPr>
            <p:spPr bwMode="auto">
              <a:xfrm flipV="1">
                <a:off x="1772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8" name="Line 4454"/>
              <p:cNvSpPr>
                <a:spLocks noChangeShapeType="1"/>
              </p:cNvSpPr>
              <p:nvPr/>
            </p:nvSpPr>
            <p:spPr bwMode="auto">
              <a:xfrm flipV="1">
                <a:off x="1772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9" name="Line 4455"/>
              <p:cNvSpPr>
                <a:spLocks noChangeShapeType="1"/>
              </p:cNvSpPr>
              <p:nvPr/>
            </p:nvSpPr>
            <p:spPr bwMode="auto">
              <a:xfrm flipV="1">
                <a:off x="1772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0" name="Line 4456"/>
              <p:cNvSpPr>
                <a:spLocks noChangeShapeType="1"/>
              </p:cNvSpPr>
              <p:nvPr/>
            </p:nvSpPr>
            <p:spPr bwMode="auto">
              <a:xfrm flipV="1">
                <a:off x="1772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1" name="Line 4457"/>
              <p:cNvSpPr>
                <a:spLocks noChangeShapeType="1"/>
              </p:cNvSpPr>
              <p:nvPr/>
            </p:nvSpPr>
            <p:spPr bwMode="auto">
              <a:xfrm flipV="1">
                <a:off x="1772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2" name="Line 4458"/>
              <p:cNvSpPr>
                <a:spLocks noChangeShapeType="1"/>
              </p:cNvSpPr>
              <p:nvPr/>
            </p:nvSpPr>
            <p:spPr bwMode="auto">
              <a:xfrm flipV="1">
                <a:off x="1772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3" name="Line 4459"/>
              <p:cNvSpPr>
                <a:spLocks noChangeShapeType="1"/>
              </p:cNvSpPr>
              <p:nvPr/>
            </p:nvSpPr>
            <p:spPr bwMode="auto">
              <a:xfrm flipV="1">
                <a:off x="1772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4" name="Line 4460"/>
              <p:cNvSpPr>
                <a:spLocks noChangeShapeType="1"/>
              </p:cNvSpPr>
              <p:nvPr/>
            </p:nvSpPr>
            <p:spPr bwMode="auto">
              <a:xfrm flipV="1">
                <a:off x="1772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5" name="Line 4461"/>
              <p:cNvSpPr>
                <a:spLocks noChangeShapeType="1"/>
              </p:cNvSpPr>
              <p:nvPr/>
            </p:nvSpPr>
            <p:spPr bwMode="auto">
              <a:xfrm>
                <a:off x="1772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6" name="Line 4462"/>
              <p:cNvSpPr>
                <a:spLocks noChangeShapeType="1"/>
              </p:cNvSpPr>
              <p:nvPr/>
            </p:nvSpPr>
            <p:spPr bwMode="auto">
              <a:xfrm flipV="1">
                <a:off x="1779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7" name="Line 4463"/>
              <p:cNvSpPr>
                <a:spLocks noChangeShapeType="1"/>
              </p:cNvSpPr>
              <p:nvPr/>
            </p:nvSpPr>
            <p:spPr bwMode="auto">
              <a:xfrm flipV="1">
                <a:off x="1779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8" name="Line 4464"/>
              <p:cNvSpPr>
                <a:spLocks noChangeShapeType="1"/>
              </p:cNvSpPr>
              <p:nvPr/>
            </p:nvSpPr>
            <p:spPr bwMode="auto">
              <a:xfrm flipV="1">
                <a:off x="1779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9" name="Line 4465"/>
              <p:cNvSpPr>
                <a:spLocks noChangeShapeType="1"/>
              </p:cNvSpPr>
              <p:nvPr/>
            </p:nvSpPr>
            <p:spPr bwMode="auto">
              <a:xfrm flipV="1">
                <a:off x="1779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0" name="Line 4466"/>
              <p:cNvSpPr>
                <a:spLocks noChangeShapeType="1"/>
              </p:cNvSpPr>
              <p:nvPr/>
            </p:nvSpPr>
            <p:spPr bwMode="auto">
              <a:xfrm flipV="1">
                <a:off x="1779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1" name="Line 4467"/>
              <p:cNvSpPr>
                <a:spLocks noChangeShapeType="1"/>
              </p:cNvSpPr>
              <p:nvPr/>
            </p:nvSpPr>
            <p:spPr bwMode="auto">
              <a:xfrm flipV="1">
                <a:off x="1779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2" name="Line 4468"/>
              <p:cNvSpPr>
                <a:spLocks noChangeShapeType="1"/>
              </p:cNvSpPr>
              <p:nvPr/>
            </p:nvSpPr>
            <p:spPr bwMode="auto">
              <a:xfrm flipV="1">
                <a:off x="1779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3" name="Line 4469"/>
              <p:cNvSpPr>
                <a:spLocks noChangeShapeType="1"/>
              </p:cNvSpPr>
              <p:nvPr/>
            </p:nvSpPr>
            <p:spPr bwMode="auto">
              <a:xfrm flipV="1">
                <a:off x="1779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4" name="Line 4470"/>
              <p:cNvSpPr>
                <a:spLocks noChangeShapeType="1"/>
              </p:cNvSpPr>
              <p:nvPr/>
            </p:nvSpPr>
            <p:spPr bwMode="auto">
              <a:xfrm flipV="1">
                <a:off x="1779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5" name="Line 4471"/>
              <p:cNvSpPr>
                <a:spLocks noChangeShapeType="1"/>
              </p:cNvSpPr>
              <p:nvPr/>
            </p:nvSpPr>
            <p:spPr bwMode="auto">
              <a:xfrm flipV="1">
                <a:off x="1779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6" name="Line 4472"/>
              <p:cNvSpPr>
                <a:spLocks noChangeShapeType="1"/>
              </p:cNvSpPr>
              <p:nvPr/>
            </p:nvSpPr>
            <p:spPr bwMode="auto">
              <a:xfrm flipV="1">
                <a:off x="1779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7" name="Line 4473"/>
              <p:cNvSpPr>
                <a:spLocks noChangeShapeType="1"/>
              </p:cNvSpPr>
              <p:nvPr/>
            </p:nvSpPr>
            <p:spPr bwMode="auto">
              <a:xfrm flipV="1">
                <a:off x="1779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8" name="Line 4474"/>
              <p:cNvSpPr>
                <a:spLocks noChangeShapeType="1"/>
              </p:cNvSpPr>
              <p:nvPr/>
            </p:nvSpPr>
            <p:spPr bwMode="auto">
              <a:xfrm flipV="1">
                <a:off x="1779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9" name="Line 4475"/>
              <p:cNvSpPr>
                <a:spLocks noChangeShapeType="1"/>
              </p:cNvSpPr>
              <p:nvPr/>
            </p:nvSpPr>
            <p:spPr bwMode="auto">
              <a:xfrm flipV="1">
                <a:off x="1779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0" name="Line 4476"/>
              <p:cNvSpPr>
                <a:spLocks noChangeShapeType="1"/>
              </p:cNvSpPr>
              <p:nvPr/>
            </p:nvSpPr>
            <p:spPr bwMode="auto">
              <a:xfrm flipV="1">
                <a:off x="1779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1" name="Line 4477"/>
              <p:cNvSpPr>
                <a:spLocks noChangeShapeType="1"/>
              </p:cNvSpPr>
              <p:nvPr/>
            </p:nvSpPr>
            <p:spPr bwMode="auto">
              <a:xfrm flipV="1">
                <a:off x="1779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2" name="Line 4478"/>
              <p:cNvSpPr>
                <a:spLocks noChangeShapeType="1"/>
              </p:cNvSpPr>
              <p:nvPr/>
            </p:nvSpPr>
            <p:spPr bwMode="auto">
              <a:xfrm flipV="1">
                <a:off x="1779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3" name="Line 4479"/>
              <p:cNvSpPr>
                <a:spLocks noChangeShapeType="1"/>
              </p:cNvSpPr>
              <p:nvPr/>
            </p:nvSpPr>
            <p:spPr bwMode="auto">
              <a:xfrm flipV="1">
                <a:off x="1779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4" name="Line 4480"/>
              <p:cNvSpPr>
                <a:spLocks noChangeShapeType="1"/>
              </p:cNvSpPr>
              <p:nvPr/>
            </p:nvSpPr>
            <p:spPr bwMode="auto">
              <a:xfrm flipV="1">
                <a:off x="1779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5" name="Line 4481"/>
              <p:cNvSpPr>
                <a:spLocks noChangeShapeType="1"/>
              </p:cNvSpPr>
              <p:nvPr/>
            </p:nvSpPr>
            <p:spPr bwMode="auto">
              <a:xfrm flipV="1">
                <a:off x="1779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6" name="Line 4482"/>
              <p:cNvSpPr>
                <a:spLocks noChangeShapeType="1"/>
              </p:cNvSpPr>
              <p:nvPr/>
            </p:nvSpPr>
            <p:spPr bwMode="auto">
              <a:xfrm flipV="1">
                <a:off x="1779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7" name="Line 4483"/>
              <p:cNvSpPr>
                <a:spLocks noChangeShapeType="1"/>
              </p:cNvSpPr>
              <p:nvPr/>
            </p:nvSpPr>
            <p:spPr bwMode="auto">
              <a:xfrm flipV="1">
                <a:off x="1779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8" name="Line 4484"/>
              <p:cNvSpPr>
                <a:spLocks noChangeShapeType="1"/>
              </p:cNvSpPr>
              <p:nvPr/>
            </p:nvSpPr>
            <p:spPr bwMode="auto">
              <a:xfrm>
                <a:off x="1779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9" name="Line 4485"/>
              <p:cNvSpPr>
                <a:spLocks noChangeShapeType="1"/>
              </p:cNvSpPr>
              <p:nvPr/>
            </p:nvSpPr>
            <p:spPr bwMode="auto">
              <a:xfrm flipV="1">
                <a:off x="1785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0" name="Line 4486"/>
              <p:cNvSpPr>
                <a:spLocks noChangeShapeType="1"/>
              </p:cNvSpPr>
              <p:nvPr/>
            </p:nvSpPr>
            <p:spPr bwMode="auto">
              <a:xfrm flipV="1">
                <a:off x="1785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1" name="Line 4487"/>
              <p:cNvSpPr>
                <a:spLocks noChangeShapeType="1"/>
              </p:cNvSpPr>
              <p:nvPr/>
            </p:nvSpPr>
            <p:spPr bwMode="auto">
              <a:xfrm flipV="1">
                <a:off x="1785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2" name="Line 4488"/>
              <p:cNvSpPr>
                <a:spLocks noChangeShapeType="1"/>
              </p:cNvSpPr>
              <p:nvPr/>
            </p:nvSpPr>
            <p:spPr bwMode="auto">
              <a:xfrm flipV="1">
                <a:off x="1785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3" name="Line 4489"/>
              <p:cNvSpPr>
                <a:spLocks noChangeShapeType="1"/>
              </p:cNvSpPr>
              <p:nvPr/>
            </p:nvSpPr>
            <p:spPr bwMode="auto">
              <a:xfrm flipV="1">
                <a:off x="1785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4" name="Line 4490"/>
              <p:cNvSpPr>
                <a:spLocks noChangeShapeType="1"/>
              </p:cNvSpPr>
              <p:nvPr/>
            </p:nvSpPr>
            <p:spPr bwMode="auto">
              <a:xfrm flipV="1">
                <a:off x="1785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5" name="Line 4491"/>
              <p:cNvSpPr>
                <a:spLocks noChangeShapeType="1"/>
              </p:cNvSpPr>
              <p:nvPr/>
            </p:nvSpPr>
            <p:spPr bwMode="auto">
              <a:xfrm flipV="1">
                <a:off x="1785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6" name="Line 4492"/>
              <p:cNvSpPr>
                <a:spLocks noChangeShapeType="1"/>
              </p:cNvSpPr>
              <p:nvPr/>
            </p:nvSpPr>
            <p:spPr bwMode="auto">
              <a:xfrm flipV="1">
                <a:off x="1785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7" name="Line 4493"/>
              <p:cNvSpPr>
                <a:spLocks noChangeShapeType="1"/>
              </p:cNvSpPr>
              <p:nvPr/>
            </p:nvSpPr>
            <p:spPr bwMode="auto">
              <a:xfrm flipV="1">
                <a:off x="1785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8" name="Line 4494"/>
              <p:cNvSpPr>
                <a:spLocks noChangeShapeType="1"/>
              </p:cNvSpPr>
              <p:nvPr/>
            </p:nvSpPr>
            <p:spPr bwMode="auto">
              <a:xfrm flipV="1">
                <a:off x="1785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9" name="Line 4495"/>
              <p:cNvSpPr>
                <a:spLocks noChangeShapeType="1"/>
              </p:cNvSpPr>
              <p:nvPr/>
            </p:nvSpPr>
            <p:spPr bwMode="auto">
              <a:xfrm flipV="1">
                <a:off x="1785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0" name="Line 4496"/>
              <p:cNvSpPr>
                <a:spLocks noChangeShapeType="1"/>
              </p:cNvSpPr>
              <p:nvPr/>
            </p:nvSpPr>
            <p:spPr bwMode="auto">
              <a:xfrm flipV="1">
                <a:off x="1785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1" name="Line 4497"/>
              <p:cNvSpPr>
                <a:spLocks noChangeShapeType="1"/>
              </p:cNvSpPr>
              <p:nvPr/>
            </p:nvSpPr>
            <p:spPr bwMode="auto">
              <a:xfrm flipV="1">
                <a:off x="1785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2" name="Line 4498"/>
              <p:cNvSpPr>
                <a:spLocks noChangeShapeType="1"/>
              </p:cNvSpPr>
              <p:nvPr/>
            </p:nvSpPr>
            <p:spPr bwMode="auto">
              <a:xfrm flipV="1">
                <a:off x="1785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3" name="Line 4499"/>
              <p:cNvSpPr>
                <a:spLocks noChangeShapeType="1"/>
              </p:cNvSpPr>
              <p:nvPr/>
            </p:nvSpPr>
            <p:spPr bwMode="auto">
              <a:xfrm flipV="1">
                <a:off x="1785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4" name="Line 4500"/>
              <p:cNvSpPr>
                <a:spLocks noChangeShapeType="1"/>
              </p:cNvSpPr>
              <p:nvPr/>
            </p:nvSpPr>
            <p:spPr bwMode="auto">
              <a:xfrm flipV="1">
                <a:off x="1785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5" name="Line 4501"/>
              <p:cNvSpPr>
                <a:spLocks noChangeShapeType="1"/>
              </p:cNvSpPr>
              <p:nvPr/>
            </p:nvSpPr>
            <p:spPr bwMode="auto">
              <a:xfrm flipV="1">
                <a:off x="1785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6" name="Line 4502"/>
              <p:cNvSpPr>
                <a:spLocks noChangeShapeType="1"/>
              </p:cNvSpPr>
              <p:nvPr/>
            </p:nvSpPr>
            <p:spPr bwMode="auto">
              <a:xfrm flipV="1">
                <a:off x="1785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7" name="Line 4503"/>
              <p:cNvSpPr>
                <a:spLocks noChangeShapeType="1"/>
              </p:cNvSpPr>
              <p:nvPr/>
            </p:nvSpPr>
            <p:spPr bwMode="auto">
              <a:xfrm flipV="1">
                <a:off x="1785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8" name="Line 4504"/>
              <p:cNvSpPr>
                <a:spLocks noChangeShapeType="1"/>
              </p:cNvSpPr>
              <p:nvPr/>
            </p:nvSpPr>
            <p:spPr bwMode="auto">
              <a:xfrm flipV="1">
                <a:off x="1785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9" name="Line 4505"/>
              <p:cNvSpPr>
                <a:spLocks noChangeShapeType="1"/>
              </p:cNvSpPr>
              <p:nvPr/>
            </p:nvSpPr>
            <p:spPr bwMode="auto">
              <a:xfrm flipV="1">
                <a:off x="1785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0" name="Line 4506"/>
              <p:cNvSpPr>
                <a:spLocks noChangeShapeType="1"/>
              </p:cNvSpPr>
              <p:nvPr/>
            </p:nvSpPr>
            <p:spPr bwMode="auto">
              <a:xfrm flipV="1">
                <a:off x="1785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1" name="Line 4507"/>
              <p:cNvSpPr>
                <a:spLocks noChangeShapeType="1"/>
              </p:cNvSpPr>
              <p:nvPr/>
            </p:nvSpPr>
            <p:spPr bwMode="auto">
              <a:xfrm>
                <a:off x="1785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2" name="Line 4508"/>
              <p:cNvSpPr>
                <a:spLocks noChangeShapeType="1"/>
              </p:cNvSpPr>
              <p:nvPr/>
            </p:nvSpPr>
            <p:spPr bwMode="auto">
              <a:xfrm flipV="1">
                <a:off x="1792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3" name="Line 4509"/>
              <p:cNvSpPr>
                <a:spLocks noChangeShapeType="1"/>
              </p:cNvSpPr>
              <p:nvPr/>
            </p:nvSpPr>
            <p:spPr bwMode="auto">
              <a:xfrm flipV="1">
                <a:off x="1792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4" name="Line 4510"/>
              <p:cNvSpPr>
                <a:spLocks noChangeShapeType="1"/>
              </p:cNvSpPr>
              <p:nvPr/>
            </p:nvSpPr>
            <p:spPr bwMode="auto">
              <a:xfrm flipV="1">
                <a:off x="1792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5" name="Line 4511"/>
              <p:cNvSpPr>
                <a:spLocks noChangeShapeType="1"/>
              </p:cNvSpPr>
              <p:nvPr/>
            </p:nvSpPr>
            <p:spPr bwMode="auto">
              <a:xfrm flipV="1">
                <a:off x="1792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6" name="Line 4512"/>
              <p:cNvSpPr>
                <a:spLocks noChangeShapeType="1"/>
              </p:cNvSpPr>
              <p:nvPr/>
            </p:nvSpPr>
            <p:spPr bwMode="auto">
              <a:xfrm flipV="1">
                <a:off x="1792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7" name="Line 4513"/>
              <p:cNvSpPr>
                <a:spLocks noChangeShapeType="1"/>
              </p:cNvSpPr>
              <p:nvPr/>
            </p:nvSpPr>
            <p:spPr bwMode="auto">
              <a:xfrm flipV="1">
                <a:off x="1792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8" name="Line 4514"/>
              <p:cNvSpPr>
                <a:spLocks noChangeShapeType="1"/>
              </p:cNvSpPr>
              <p:nvPr/>
            </p:nvSpPr>
            <p:spPr bwMode="auto">
              <a:xfrm flipV="1">
                <a:off x="1792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9" name="Line 4515"/>
              <p:cNvSpPr>
                <a:spLocks noChangeShapeType="1"/>
              </p:cNvSpPr>
              <p:nvPr/>
            </p:nvSpPr>
            <p:spPr bwMode="auto">
              <a:xfrm flipV="1">
                <a:off x="1792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0" name="Line 4516"/>
              <p:cNvSpPr>
                <a:spLocks noChangeShapeType="1"/>
              </p:cNvSpPr>
              <p:nvPr/>
            </p:nvSpPr>
            <p:spPr bwMode="auto">
              <a:xfrm flipV="1">
                <a:off x="1792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1" name="Line 4517"/>
              <p:cNvSpPr>
                <a:spLocks noChangeShapeType="1"/>
              </p:cNvSpPr>
              <p:nvPr/>
            </p:nvSpPr>
            <p:spPr bwMode="auto">
              <a:xfrm flipV="1">
                <a:off x="1792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2" name="Line 4518"/>
              <p:cNvSpPr>
                <a:spLocks noChangeShapeType="1"/>
              </p:cNvSpPr>
              <p:nvPr/>
            </p:nvSpPr>
            <p:spPr bwMode="auto">
              <a:xfrm flipV="1">
                <a:off x="1792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3" name="Line 4519"/>
              <p:cNvSpPr>
                <a:spLocks noChangeShapeType="1"/>
              </p:cNvSpPr>
              <p:nvPr/>
            </p:nvSpPr>
            <p:spPr bwMode="auto">
              <a:xfrm flipV="1">
                <a:off x="1792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4" name="Line 4520"/>
              <p:cNvSpPr>
                <a:spLocks noChangeShapeType="1"/>
              </p:cNvSpPr>
              <p:nvPr/>
            </p:nvSpPr>
            <p:spPr bwMode="auto">
              <a:xfrm flipV="1">
                <a:off x="1792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5" name="Line 4521"/>
              <p:cNvSpPr>
                <a:spLocks noChangeShapeType="1"/>
              </p:cNvSpPr>
              <p:nvPr/>
            </p:nvSpPr>
            <p:spPr bwMode="auto">
              <a:xfrm flipV="1">
                <a:off x="1792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6" name="Line 4522"/>
              <p:cNvSpPr>
                <a:spLocks noChangeShapeType="1"/>
              </p:cNvSpPr>
              <p:nvPr/>
            </p:nvSpPr>
            <p:spPr bwMode="auto">
              <a:xfrm flipV="1">
                <a:off x="1792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7" name="Line 4523"/>
              <p:cNvSpPr>
                <a:spLocks noChangeShapeType="1"/>
              </p:cNvSpPr>
              <p:nvPr/>
            </p:nvSpPr>
            <p:spPr bwMode="auto">
              <a:xfrm flipV="1">
                <a:off x="1792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8" name="Line 4524"/>
              <p:cNvSpPr>
                <a:spLocks noChangeShapeType="1"/>
              </p:cNvSpPr>
              <p:nvPr/>
            </p:nvSpPr>
            <p:spPr bwMode="auto">
              <a:xfrm flipV="1">
                <a:off x="1792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9" name="Line 4525"/>
              <p:cNvSpPr>
                <a:spLocks noChangeShapeType="1"/>
              </p:cNvSpPr>
              <p:nvPr/>
            </p:nvSpPr>
            <p:spPr bwMode="auto">
              <a:xfrm flipV="1">
                <a:off x="1792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0" name="Line 4526"/>
              <p:cNvSpPr>
                <a:spLocks noChangeShapeType="1"/>
              </p:cNvSpPr>
              <p:nvPr/>
            </p:nvSpPr>
            <p:spPr bwMode="auto">
              <a:xfrm flipV="1">
                <a:off x="1792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1" name="Line 4527"/>
              <p:cNvSpPr>
                <a:spLocks noChangeShapeType="1"/>
              </p:cNvSpPr>
              <p:nvPr/>
            </p:nvSpPr>
            <p:spPr bwMode="auto">
              <a:xfrm flipV="1">
                <a:off x="1792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2" name="Line 4528"/>
              <p:cNvSpPr>
                <a:spLocks noChangeShapeType="1"/>
              </p:cNvSpPr>
              <p:nvPr/>
            </p:nvSpPr>
            <p:spPr bwMode="auto">
              <a:xfrm flipV="1">
                <a:off x="1792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3" name="Line 4529"/>
              <p:cNvSpPr>
                <a:spLocks noChangeShapeType="1"/>
              </p:cNvSpPr>
              <p:nvPr/>
            </p:nvSpPr>
            <p:spPr bwMode="auto">
              <a:xfrm flipV="1">
                <a:off x="1792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4" name="Line 4530"/>
              <p:cNvSpPr>
                <a:spLocks noChangeShapeType="1"/>
              </p:cNvSpPr>
              <p:nvPr/>
            </p:nvSpPr>
            <p:spPr bwMode="auto">
              <a:xfrm>
                <a:off x="1792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5" name="Line 4531"/>
              <p:cNvSpPr>
                <a:spLocks noChangeShapeType="1"/>
              </p:cNvSpPr>
              <p:nvPr/>
            </p:nvSpPr>
            <p:spPr bwMode="auto">
              <a:xfrm flipV="1">
                <a:off x="1798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6" name="Line 4532"/>
              <p:cNvSpPr>
                <a:spLocks noChangeShapeType="1"/>
              </p:cNvSpPr>
              <p:nvPr/>
            </p:nvSpPr>
            <p:spPr bwMode="auto">
              <a:xfrm flipV="1">
                <a:off x="1798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7" name="Line 4533"/>
              <p:cNvSpPr>
                <a:spLocks noChangeShapeType="1"/>
              </p:cNvSpPr>
              <p:nvPr/>
            </p:nvSpPr>
            <p:spPr bwMode="auto">
              <a:xfrm flipV="1">
                <a:off x="1798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8" name="Line 4534"/>
              <p:cNvSpPr>
                <a:spLocks noChangeShapeType="1"/>
              </p:cNvSpPr>
              <p:nvPr/>
            </p:nvSpPr>
            <p:spPr bwMode="auto">
              <a:xfrm flipV="1">
                <a:off x="1798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9" name="Line 4535"/>
              <p:cNvSpPr>
                <a:spLocks noChangeShapeType="1"/>
              </p:cNvSpPr>
              <p:nvPr/>
            </p:nvSpPr>
            <p:spPr bwMode="auto">
              <a:xfrm flipV="1">
                <a:off x="1798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0" name="Line 4536"/>
              <p:cNvSpPr>
                <a:spLocks noChangeShapeType="1"/>
              </p:cNvSpPr>
              <p:nvPr/>
            </p:nvSpPr>
            <p:spPr bwMode="auto">
              <a:xfrm flipV="1">
                <a:off x="1798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1" name="Line 4537"/>
              <p:cNvSpPr>
                <a:spLocks noChangeShapeType="1"/>
              </p:cNvSpPr>
              <p:nvPr/>
            </p:nvSpPr>
            <p:spPr bwMode="auto">
              <a:xfrm flipV="1">
                <a:off x="1798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2" name="Line 4538"/>
              <p:cNvSpPr>
                <a:spLocks noChangeShapeType="1"/>
              </p:cNvSpPr>
              <p:nvPr/>
            </p:nvSpPr>
            <p:spPr bwMode="auto">
              <a:xfrm flipV="1">
                <a:off x="1798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3" name="Line 4539"/>
              <p:cNvSpPr>
                <a:spLocks noChangeShapeType="1"/>
              </p:cNvSpPr>
              <p:nvPr/>
            </p:nvSpPr>
            <p:spPr bwMode="auto">
              <a:xfrm flipV="1">
                <a:off x="1798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4" name="Line 4540"/>
              <p:cNvSpPr>
                <a:spLocks noChangeShapeType="1"/>
              </p:cNvSpPr>
              <p:nvPr/>
            </p:nvSpPr>
            <p:spPr bwMode="auto">
              <a:xfrm flipV="1">
                <a:off x="1798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5" name="Line 4541"/>
              <p:cNvSpPr>
                <a:spLocks noChangeShapeType="1"/>
              </p:cNvSpPr>
              <p:nvPr/>
            </p:nvSpPr>
            <p:spPr bwMode="auto">
              <a:xfrm flipV="1">
                <a:off x="1798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6" name="Line 4542"/>
              <p:cNvSpPr>
                <a:spLocks noChangeShapeType="1"/>
              </p:cNvSpPr>
              <p:nvPr/>
            </p:nvSpPr>
            <p:spPr bwMode="auto">
              <a:xfrm flipV="1">
                <a:off x="1798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7" name="Line 4543"/>
              <p:cNvSpPr>
                <a:spLocks noChangeShapeType="1"/>
              </p:cNvSpPr>
              <p:nvPr/>
            </p:nvSpPr>
            <p:spPr bwMode="auto">
              <a:xfrm flipV="1">
                <a:off x="1798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8" name="Line 4544"/>
              <p:cNvSpPr>
                <a:spLocks noChangeShapeType="1"/>
              </p:cNvSpPr>
              <p:nvPr/>
            </p:nvSpPr>
            <p:spPr bwMode="auto">
              <a:xfrm flipV="1">
                <a:off x="1798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9" name="Line 4545"/>
              <p:cNvSpPr>
                <a:spLocks noChangeShapeType="1"/>
              </p:cNvSpPr>
              <p:nvPr/>
            </p:nvSpPr>
            <p:spPr bwMode="auto">
              <a:xfrm flipV="1">
                <a:off x="1798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0" name="Line 4546"/>
              <p:cNvSpPr>
                <a:spLocks noChangeShapeType="1"/>
              </p:cNvSpPr>
              <p:nvPr/>
            </p:nvSpPr>
            <p:spPr bwMode="auto">
              <a:xfrm flipV="1">
                <a:off x="1798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1" name="Line 4547"/>
              <p:cNvSpPr>
                <a:spLocks noChangeShapeType="1"/>
              </p:cNvSpPr>
              <p:nvPr/>
            </p:nvSpPr>
            <p:spPr bwMode="auto">
              <a:xfrm flipV="1">
                <a:off x="1798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2" name="Line 4548"/>
              <p:cNvSpPr>
                <a:spLocks noChangeShapeType="1"/>
              </p:cNvSpPr>
              <p:nvPr/>
            </p:nvSpPr>
            <p:spPr bwMode="auto">
              <a:xfrm flipV="1">
                <a:off x="1798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3" name="Line 4549"/>
              <p:cNvSpPr>
                <a:spLocks noChangeShapeType="1"/>
              </p:cNvSpPr>
              <p:nvPr/>
            </p:nvSpPr>
            <p:spPr bwMode="auto">
              <a:xfrm flipV="1">
                <a:off x="1798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4" name="Line 4550"/>
              <p:cNvSpPr>
                <a:spLocks noChangeShapeType="1"/>
              </p:cNvSpPr>
              <p:nvPr/>
            </p:nvSpPr>
            <p:spPr bwMode="auto">
              <a:xfrm flipV="1">
                <a:off x="1798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5" name="Line 4551"/>
              <p:cNvSpPr>
                <a:spLocks noChangeShapeType="1"/>
              </p:cNvSpPr>
              <p:nvPr/>
            </p:nvSpPr>
            <p:spPr bwMode="auto">
              <a:xfrm flipV="1">
                <a:off x="1798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6" name="Line 4552"/>
              <p:cNvSpPr>
                <a:spLocks noChangeShapeType="1"/>
              </p:cNvSpPr>
              <p:nvPr/>
            </p:nvSpPr>
            <p:spPr bwMode="auto">
              <a:xfrm flipV="1">
                <a:off x="1798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7" name="Line 4553"/>
              <p:cNvSpPr>
                <a:spLocks noChangeShapeType="1"/>
              </p:cNvSpPr>
              <p:nvPr/>
            </p:nvSpPr>
            <p:spPr bwMode="auto">
              <a:xfrm>
                <a:off x="1798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8" name="Line 4554"/>
              <p:cNvSpPr>
                <a:spLocks noChangeShapeType="1"/>
              </p:cNvSpPr>
              <p:nvPr/>
            </p:nvSpPr>
            <p:spPr bwMode="auto">
              <a:xfrm flipV="1">
                <a:off x="1805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9" name="Line 4555"/>
              <p:cNvSpPr>
                <a:spLocks noChangeShapeType="1"/>
              </p:cNvSpPr>
              <p:nvPr/>
            </p:nvSpPr>
            <p:spPr bwMode="auto">
              <a:xfrm flipV="1">
                <a:off x="1805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0" name="Line 4556"/>
              <p:cNvSpPr>
                <a:spLocks noChangeShapeType="1"/>
              </p:cNvSpPr>
              <p:nvPr/>
            </p:nvSpPr>
            <p:spPr bwMode="auto">
              <a:xfrm flipV="1">
                <a:off x="1805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1" name="Line 4557"/>
              <p:cNvSpPr>
                <a:spLocks noChangeShapeType="1"/>
              </p:cNvSpPr>
              <p:nvPr/>
            </p:nvSpPr>
            <p:spPr bwMode="auto">
              <a:xfrm flipV="1">
                <a:off x="1805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2" name="Line 4558"/>
              <p:cNvSpPr>
                <a:spLocks noChangeShapeType="1"/>
              </p:cNvSpPr>
              <p:nvPr/>
            </p:nvSpPr>
            <p:spPr bwMode="auto">
              <a:xfrm flipV="1">
                <a:off x="1805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3" name="Line 4559"/>
              <p:cNvSpPr>
                <a:spLocks noChangeShapeType="1"/>
              </p:cNvSpPr>
              <p:nvPr/>
            </p:nvSpPr>
            <p:spPr bwMode="auto">
              <a:xfrm flipV="1">
                <a:off x="1805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4" name="Line 4560"/>
              <p:cNvSpPr>
                <a:spLocks noChangeShapeType="1"/>
              </p:cNvSpPr>
              <p:nvPr/>
            </p:nvSpPr>
            <p:spPr bwMode="auto">
              <a:xfrm flipV="1">
                <a:off x="1805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5" name="Line 4561"/>
              <p:cNvSpPr>
                <a:spLocks noChangeShapeType="1"/>
              </p:cNvSpPr>
              <p:nvPr/>
            </p:nvSpPr>
            <p:spPr bwMode="auto">
              <a:xfrm flipV="1">
                <a:off x="1805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6" name="Line 4562"/>
              <p:cNvSpPr>
                <a:spLocks noChangeShapeType="1"/>
              </p:cNvSpPr>
              <p:nvPr/>
            </p:nvSpPr>
            <p:spPr bwMode="auto">
              <a:xfrm flipV="1">
                <a:off x="1805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7" name="Line 4563"/>
              <p:cNvSpPr>
                <a:spLocks noChangeShapeType="1"/>
              </p:cNvSpPr>
              <p:nvPr/>
            </p:nvSpPr>
            <p:spPr bwMode="auto">
              <a:xfrm flipV="1">
                <a:off x="1805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8" name="Line 4564"/>
              <p:cNvSpPr>
                <a:spLocks noChangeShapeType="1"/>
              </p:cNvSpPr>
              <p:nvPr/>
            </p:nvSpPr>
            <p:spPr bwMode="auto">
              <a:xfrm flipV="1">
                <a:off x="1805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9" name="Line 4565"/>
              <p:cNvSpPr>
                <a:spLocks noChangeShapeType="1"/>
              </p:cNvSpPr>
              <p:nvPr/>
            </p:nvSpPr>
            <p:spPr bwMode="auto">
              <a:xfrm flipV="1">
                <a:off x="1805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0" name="Line 4566"/>
              <p:cNvSpPr>
                <a:spLocks noChangeShapeType="1"/>
              </p:cNvSpPr>
              <p:nvPr/>
            </p:nvSpPr>
            <p:spPr bwMode="auto">
              <a:xfrm flipV="1">
                <a:off x="1805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1" name="Line 4567"/>
              <p:cNvSpPr>
                <a:spLocks noChangeShapeType="1"/>
              </p:cNvSpPr>
              <p:nvPr/>
            </p:nvSpPr>
            <p:spPr bwMode="auto">
              <a:xfrm flipV="1">
                <a:off x="1805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2" name="Line 4568"/>
              <p:cNvSpPr>
                <a:spLocks noChangeShapeType="1"/>
              </p:cNvSpPr>
              <p:nvPr/>
            </p:nvSpPr>
            <p:spPr bwMode="auto">
              <a:xfrm flipV="1">
                <a:off x="1805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3" name="Line 4569"/>
              <p:cNvSpPr>
                <a:spLocks noChangeShapeType="1"/>
              </p:cNvSpPr>
              <p:nvPr/>
            </p:nvSpPr>
            <p:spPr bwMode="auto">
              <a:xfrm flipV="1">
                <a:off x="1805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4" name="Line 4570"/>
              <p:cNvSpPr>
                <a:spLocks noChangeShapeType="1"/>
              </p:cNvSpPr>
              <p:nvPr/>
            </p:nvSpPr>
            <p:spPr bwMode="auto">
              <a:xfrm flipV="1">
                <a:off x="1805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5" name="Line 4571"/>
              <p:cNvSpPr>
                <a:spLocks noChangeShapeType="1"/>
              </p:cNvSpPr>
              <p:nvPr/>
            </p:nvSpPr>
            <p:spPr bwMode="auto">
              <a:xfrm flipV="1">
                <a:off x="1805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6" name="Line 4572"/>
              <p:cNvSpPr>
                <a:spLocks noChangeShapeType="1"/>
              </p:cNvSpPr>
              <p:nvPr/>
            </p:nvSpPr>
            <p:spPr bwMode="auto">
              <a:xfrm flipV="1">
                <a:off x="1805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7" name="Line 4573"/>
              <p:cNvSpPr>
                <a:spLocks noChangeShapeType="1"/>
              </p:cNvSpPr>
              <p:nvPr/>
            </p:nvSpPr>
            <p:spPr bwMode="auto">
              <a:xfrm flipV="1">
                <a:off x="1805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8" name="Line 4574"/>
              <p:cNvSpPr>
                <a:spLocks noChangeShapeType="1"/>
              </p:cNvSpPr>
              <p:nvPr/>
            </p:nvSpPr>
            <p:spPr bwMode="auto">
              <a:xfrm flipV="1">
                <a:off x="1805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9" name="Line 4575"/>
              <p:cNvSpPr>
                <a:spLocks noChangeShapeType="1"/>
              </p:cNvSpPr>
              <p:nvPr/>
            </p:nvSpPr>
            <p:spPr bwMode="auto">
              <a:xfrm flipV="1">
                <a:off x="1805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0" name="Line 4576"/>
              <p:cNvSpPr>
                <a:spLocks noChangeShapeType="1"/>
              </p:cNvSpPr>
              <p:nvPr/>
            </p:nvSpPr>
            <p:spPr bwMode="auto">
              <a:xfrm>
                <a:off x="1805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1" name="Line 4577"/>
              <p:cNvSpPr>
                <a:spLocks noChangeShapeType="1"/>
              </p:cNvSpPr>
              <p:nvPr/>
            </p:nvSpPr>
            <p:spPr bwMode="auto">
              <a:xfrm flipV="1">
                <a:off x="1811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2" name="Line 4578"/>
              <p:cNvSpPr>
                <a:spLocks noChangeShapeType="1"/>
              </p:cNvSpPr>
              <p:nvPr/>
            </p:nvSpPr>
            <p:spPr bwMode="auto">
              <a:xfrm flipV="1">
                <a:off x="1811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3" name="Line 4579"/>
              <p:cNvSpPr>
                <a:spLocks noChangeShapeType="1"/>
              </p:cNvSpPr>
              <p:nvPr/>
            </p:nvSpPr>
            <p:spPr bwMode="auto">
              <a:xfrm flipV="1">
                <a:off x="1811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4" name="Line 4580"/>
              <p:cNvSpPr>
                <a:spLocks noChangeShapeType="1"/>
              </p:cNvSpPr>
              <p:nvPr/>
            </p:nvSpPr>
            <p:spPr bwMode="auto">
              <a:xfrm flipV="1">
                <a:off x="1811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5" name="Line 4581"/>
              <p:cNvSpPr>
                <a:spLocks noChangeShapeType="1"/>
              </p:cNvSpPr>
              <p:nvPr/>
            </p:nvSpPr>
            <p:spPr bwMode="auto">
              <a:xfrm flipV="1">
                <a:off x="1811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6" name="Line 4582"/>
              <p:cNvSpPr>
                <a:spLocks noChangeShapeType="1"/>
              </p:cNvSpPr>
              <p:nvPr/>
            </p:nvSpPr>
            <p:spPr bwMode="auto">
              <a:xfrm flipV="1">
                <a:off x="1811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7" name="Line 4583"/>
              <p:cNvSpPr>
                <a:spLocks noChangeShapeType="1"/>
              </p:cNvSpPr>
              <p:nvPr/>
            </p:nvSpPr>
            <p:spPr bwMode="auto">
              <a:xfrm flipV="1">
                <a:off x="1811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8" name="Line 4584"/>
              <p:cNvSpPr>
                <a:spLocks noChangeShapeType="1"/>
              </p:cNvSpPr>
              <p:nvPr/>
            </p:nvSpPr>
            <p:spPr bwMode="auto">
              <a:xfrm flipV="1">
                <a:off x="1811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9" name="Line 4585"/>
              <p:cNvSpPr>
                <a:spLocks noChangeShapeType="1"/>
              </p:cNvSpPr>
              <p:nvPr/>
            </p:nvSpPr>
            <p:spPr bwMode="auto">
              <a:xfrm flipV="1">
                <a:off x="1811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0" name="Line 4586"/>
              <p:cNvSpPr>
                <a:spLocks noChangeShapeType="1"/>
              </p:cNvSpPr>
              <p:nvPr/>
            </p:nvSpPr>
            <p:spPr bwMode="auto">
              <a:xfrm flipV="1">
                <a:off x="1811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1" name="Line 4587"/>
              <p:cNvSpPr>
                <a:spLocks noChangeShapeType="1"/>
              </p:cNvSpPr>
              <p:nvPr/>
            </p:nvSpPr>
            <p:spPr bwMode="auto">
              <a:xfrm flipV="1">
                <a:off x="1811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2" name="Line 4588"/>
              <p:cNvSpPr>
                <a:spLocks noChangeShapeType="1"/>
              </p:cNvSpPr>
              <p:nvPr/>
            </p:nvSpPr>
            <p:spPr bwMode="auto">
              <a:xfrm flipV="1">
                <a:off x="1811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3" name="Line 4589"/>
              <p:cNvSpPr>
                <a:spLocks noChangeShapeType="1"/>
              </p:cNvSpPr>
              <p:nvPr/>
            </p:nvSpPr>
            <p:spPr bwMode="auto">
              <a:xfrm flipV="1">
                <a:off x="1811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4" name="Line 4590"/>
              <p:cNvSpPr>
                <a:spLocks noChangeShapeType="1"/>
              </p:cNvSpPr>
              <p:nvPr/>
            </p:nvSpPr>
            <p:spPr bwMode="auto">
              <a:xfrm flipV="1">
                <a:off x="1811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5" name="Line 4591"/>
              <p:cNvSpPr>
                <a:spLocks noChangeShapeType="1"/>
              </p:cNvSpPr>
              <p:nvPr/>
            </p:nvSpPr>
            <p:spPr bwMode="auto">
              <a:xfrm flipV="1">
                <a:off x="1811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6" name="Line 4592"/>
              <p:cNvSpPr>
                <a:spLocks noChangeShapeType="1"/>
              </p:cNvSpPr>
              <p:nvPr/>
            </p:nvSpPr>
            <p:spPr bwMode="auto">
              <a:xfrm flipV="1">
                <a:off x="1811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7" name="Line 4593"/>
              <p:cNvSpPr>
                <a:spLocks noChangeShapeType="1"/>
              </p:cNvSpPr>
              <p:nvPr/>
            </p:nvSpPr>
            <p:spPr bwMode="auto">
              <a:xfrm flipV="1">
                <a:off x="1811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8" name="Line 4594"/>
              <p:cNvSpPr>
                <a:spLocks noChangeShapeType="1"/>
              </p:cNvSpPr>
              <p:nvPr/>
            </p:nvSpPr>
            <p:spPr bwMode="auto">
              <a:xfrm flipV="1">
                <a:off x="1811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9" name="Line 4595"/>
              <p:cNvSpPr>
                <a:spLocks noChangeShapeType="1"/>
              </p:cNvSpPr>
              <p:nvPr/>
            </p:nvSpPr>
            <p:spPr bwMode="auto">
              <a:xfrm flipV="1">
                <a:off x="1811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0" name="Line 4596"/>
              <p:cNvSpPr>
                <a:spLocks noChangeShapeType="1"/>
              </p:cNvSpPr>
              <p:nvPr/>
            </p:nvSpPr>
            <p:spPr bwMode="auto">
              <a:xfrm flipV="1">
                <a:off x="1811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1" name="Line 4597"/>
              <p:cNvSpPr>
                <a:spLocks noChangeShapeType="1"/>
              </p:cNvSpPr>
              <p:nvPr/>
            </p:nvSpPr>
            <p:spPr bwMode="auto">
              <a:xfrm flipV="1">
                <a:off x="1811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2" name="Line 4598"/>
              <p:cNvSpPr>
                <a:spLocks noChangeShapeType="1"/>
              </p:cNvSpPr>
              <p:nvPr/>
            </p:nvSpPr>
            <p:spPr bwMode="auto">
              <a:xfrm flipV="1">
                <a:off x="1811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3" name="Line 4599"/>
              <p:cNvSpPr>
                <a:spLocks noChangeShapeType="1"/>
              </p:cNvSpPr>
              <p:nvPr/>
            </p:nvSpPr>
            <p:spPr bwMode="auto">
              <a:xfrm>
                <a:off x="1811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4" name="Line 4600"/>
              <p:cNvSpPr>
                <a:spLocks noChangeShapeType="1"/>
              </p:cNvSpPr>
              <p:nvPr/>
            </p:nvSpPr>
            <p:spPr bwMode="auto">
              <a:xfrm flipV="1">
                <a:off x="1818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5" name="Line 4601"/>
              <p:cNvSpPr>
                <a:spLocks noChangeShapeType="1"/>
              </p:cNvSpPr>
              <p:nvPr/>
            </p:nvSpPr>
            <p:spPr bwMode="auto">
              <a:xfrm flipV="1">
                <a:off x="1818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6" name="Line 4602"/>
              <p:cNvSpPr>
                <a:spLocks noChangeShapeType="1"/>
              </p:cNvSpPr>
              <p:nvPr/>
            </p:nvSpPr>
            <p:spPr bwMode="auto">
              <a:xfrm flipV="1">
                <a:off x="1818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7" name="Line 4603"/>
              <p:cNvSpPr>
                <a:spLocks noChangeShapeType="1"/>
              </p:cNvSpPr>
              <p:nvPr/>
            </p:nvSpPr>
            <p:spPr bwMode="auto">
              <a:xfrm flipV="1">
                <a:off x="1818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8" name="Line 4604"/>
              <p:cNvSpPr>
                <a:spLocks noChangeShapeType="1"/>
              </p:cNvSpPr>
              <p:nvPr/>
            </p:nvSpPr>
            <p:spPr bwMode="auto">
              <a:xfrm flipV="1">
                <a:off x="1818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9" name="Line 4605"/>
              <p:cNvSpPr>
                <a:spLocks noChangeShapeType="1"/>
              </p:cNvSpPr>
              <p:nvPr/>
            </p:nvSpPr>
            <p:spPr bwMode="auto">
              <a:xfrm flipV="1">
                <a:off x="1818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0" name="Line 4606"/>
              <p:cNvSpPr>
                <a:spLocks noChangeShapeType="1"/>
              </p:cNvSpPr>
              <p:nvPr/>
            </p:nvSpPr>
            <p:spPr bwMode="auto">
              <a:xfrm flipV="1">
                <a:off x="1818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1" name="Line 4607"/>
              <p:cNvSpPr>
                <a:spLocks noChangeShapeType="1"/>
              </p:cNvSpPr>
              <p:nvPr/>
            </p:nvSpPr>
            <p:spPr bwMode="auto">
              <a:xfrm flipV="1">
                <a:off x="1818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2" name="Line 4608"/>
              <p:cNvSpPr>
                <a:spLocks noChangeShapeType="1"/>
              </p:cNvSpPr>
              <p:nvPr/>
            </p:nvSpPr>
            <p:spPr bwMode="auto">
              <a:xfrm flipV="1">
                <a:off x="1818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3" name="Line 4609"/>
              <p:cNvSpPr>
                <a:spLocks noChangeShapeType="1"/>
              </p:cNvSpPr>
              <p:nvPr/>
            </p:nvSpPr>
            <p:spPr bwMode="auto">
              <a:xfrm flipV="1">
                <a:off x="1818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4" name="Line 4610"/>
              <p:cNvSpPr>
                <a:spLocks noChangeShapeType="1"/>
              </p:cNvSpPr>
              <p:nvPr/>
            </p:nvSpPr>
            <p:spPr bwMode="auto">
              <a:xfrm flipV="1">
                <a:off x="1818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5" name="Line 4611"/>
              <p:cNvSpPr>
                <a:spLocks noChangeShapeType="1"/>
              </p:cNvSpPr>
              <p:nvPr/>
            </p:nvSpPr>
            <p:spPr bwMode="auto">
              <a:xfrm flipV="1">
                <a:off x="1818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6" name="Line 4612"/>
              <p:cNvSpPr>
                <a:spLocks noChangeShapeType="1"/>
              </p:cNvSpPr>
              <p:nvPr/>
            </p:nvSpPr>
            <p:spPr bwMode="auto">
              <a:xfrm flipV="1">
                <a:off x="1818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7" name="Line 4613"/>
              <p:cNvSpPr>
                <a:spLocks noChangeShapeType="1"/>
              </p:cNvSpPr>
              <p:nvPr/>
            </p:nvSpPr>
            <p:spPr bwMode="auto">
              <a:xfrm flipV="1">
                <a:off x="1818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8" name="Line 4614"/>
              <p:cNvSpPr>
                <a:spLocks noChangeShapeType="1"/>
              </p:cNvSpPr>
              <p:nvPr/>
            </p:nvSpPr>
            <p:spPr bwMode="auto">
              <a:xfrm flipV="1">
                <a:off x="1818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9" name="Line 4615"/>
              <p:cNvSpPr>
                <a:spLocks noChangeShapeType="1"/>
              </p:cNvSpPr>
              <p:nvPr/>
            </p:nvSpPr>
            <p:spPr bwMode="auto">
              <a:xfrm flipV="1">
                <a:off x="1818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0" name="Line 4616"/>
              <p:cNvSpPr>
                <a:spLocks noChangeShapeType="1"/>
              </p:cNvSpPr>
              <p:nvPr/>
            </p:nvSpPr>
            <p:spPr bwMode="auto">
              <a:xfrm flipV="1">
                <a:off x="1818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1" name="Line 4617"/>
              <p:cNvSpPr>
                <a:spLocks noChangeShapeType="1"/>
              </p:cNvSpPr>
              <p:nvPr/>
            </p:nvSpPr>
            <p:spPr bwMode="auto">
              <a:xfrm flipV="1">
                <a:off x="1818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2" name="Line 4618"/>
              <p:cNvSpPr>
                <a:spLocks noChangeShapeType="1"/>
              </p:cNvSpPr>
              <p:nvPr/>
            </p:nvSpPr>
            <p:spPr bwMode="auto">
              <a:xfrm flipV="1">
                <a:off x="1818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3" name="Line 4619"/>
              <p:cNvSpPr>
                <a:spLocks noChangeShapeType="1"/>
              </p:cNvSpPr>
              <p:nvPr/>
            </p:nvSpPr>
            <p:spPr bwMode="auto">
              <a:xfrm flipV="1">
                <a:off x="1818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4" name="Line 4620"/>
              <p:cNvSpPr>
                <a:spLocks noChangeShapeType="1"/>
              </p:cNvSpPr>
              <p:nvPr/>
            </p:nvSpPr>
            <p:spPr bwMode="auto">
              <a:xfrm flipV="1">
                <a:off x="1818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5" name="Line 4621"/>
              <p:cNvSpPr>
                <a:spLocks noChangeShapeType="1"/>
              </p:cNvSpPr>
              <p:nvPr/>
            </p:nvSpPr>
            <p:spPr bwMode="auto">
              <a:xfrm flipV="1">
                <a:off x="1818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6" name="Line 4622"/>
              <p:cNvSpPr>
                <a:spLocks noChangeShapeType="1"/>
              </p:cNvSpPr>
              <p:nvPr/>
            </p:nvSpPr>
            <p:spPr bwMode="auto">
              <a:xfrm>
                <a:off x="1818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7" name="Line 4623"/>
              <p:cNvSpPr>
                <a:spLocks noChangeShapeType="1"/>
              </p:cNvSpPr>
              <p:nvPr/>
            </p:nvSpPr>
            <p:spPr bwMode="auto">
              <a:xfrm flipV="1">
                <a:off x="1824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8" name="Line 4624"/>
              <p:cNvSpPr>
                <a:spLocks noChangeShapeType="1"/>
              </p:cNvSpPr>
              <p:nvPr/>
            </p:nvSpPr>
            <p:spPr bwMode="auto">
              <a:xfrm flipV="1">
                <a:off x="1824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9" name="Line 4625"/>
              <p:cNvSpPr>
                <a:spLocks noChangeShapeType="1"/>
              </p:cNvSpPr>
              <p:nvPr/>
            </p:nvSpPr>
            <p:spPr bwMode="auto">
              <a:xfrm flipV="1">
                <a:off x="1824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0" name="Line 4626"/>
              <p:cNvSpPr>
                <a:spLocks noChangeShapeType="1"/>
              </p:cNvSpPr>
              <p:nvPr/>
            </p:nvSpPr>
            <p:spPr bwMode="auto">
              <a:xfrm flipV="1">
                <a:off x="1824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8" name="Group 4828"/>
            <p:cNvGrpSpPr>
              <a:grpSpLocks/>
            </p:cNvGrpSpPr>
            <p:nvPr/>
          </p:nvGrpSpPr>
          <p:grpSpPr bwMode="auto">
            <a:xfrm>
              <a:off x="1432" y="568"/>
              <a:ext cx="2349" cy="3088"/>
              <a:chOff x="1432" y="568"/>
              <a:chExt cx="2349" cy="3088"/>
            </a:xfrm>
          </p:grpSpPr>
          <p:sp>
            <p:nvSpPr>
              <p:cNvPr id="6631" name="Line 4628"/>
              <p:cNvSpPr>
                <a:spLocks noChangeShapeType="1"/>
              </p:cNvSpPr>
              <p:nvPr/>
            </p:nvSpPr>
            <p:spPr bwMode="auto">
              <a:xfrm flipV="1">
                <a:off x="1824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2" name="Line 4629"/>
              <p:cNvSpPr>
                <a:spLocks noChangeShapeType="1"/>
              </p:cNvSpPr>
              <p:nvPr/>
            </p:nvSpPr>
            <p:spPr bwMode="auto">
              <a:xfrm flipV="1">
                <a:off x="1824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3" name="Line 4630"/>
              <p:cNvSpPr>
                <a:spLocks noChangeShapeType="1"/>
              </p:cNvSpPr>
              <p:nvPr/>
            </p:nvSpPr>
            <p:spPr bwMode="auto">
              <a:xfrm flipV="1">
                <a:off x="1824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4" name="Line 4631"/>
              <p:cNvSpPr>
                <a:spLocks noChangeShapeType="1"/>
              </p:cNvSpPr>
              <p:nvPr/>
            </p:nvSpPr>
            <p:spPr bwMode="auto">
              <a:xfrm flipV="1">
                <a:off x="1824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5" name="Line 4632"/>
              <p:cNvSpPr>
                <a:spLocks noChangeShapeType="1"/>
              </p:cNvSpPr>
              <p:nvPr/>
            </p:nvSpPr>
            <p:spPr bwMode="auto">
              <a:xfrm flipV="1">
                <a:off x="1824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6" name="Line 4633"/>
              <p:cNvSpPr>
                <a:spLocks noChangeShapeType="1"/>
              </p:cNvSpPr>
              <p:nvPr/>
            </p:nvSpPr>
            <p:spPr bwMode="auto">
              <a:xfrm flipV="1">
                <a:off x="1824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7" name="Line 4634"/>
              <p:cNvSpPr>
                <a:spLocks noChangeShapeType="1"/>
              </p:cNvSpPr>
              <p:nvPr/>
            </p:nvSpPr>
            <p:spPr bwMode="auto">
              <a:xfrm flipV="1">
                <a:off x="1824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8" name="Line 4635"/>
              <p:cNvSpPr>
                <a:spLocks noChangeShapeType="1"/>
              </p:cNvSpPr>
              <p:nvPr/>
            </p:nvSpPr>
            <p:spPr bwMode="auto">
              <a:xfrm flipV="1">
                <a:off x="1824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9" name="Line 4636"/>
              <p:cNvSpPr>
                <a:spLocks noChangeShapeType="1"/>
              </p:cNvSpPr>
              <p:nvPr/>
            </p:nvSpPr>
            <p:spPr bwMode="auto">
              <a:xfrm flipV="1">
                <a:off x="1824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0" name="Line 4637"/>
              <p:cNvSpPr>
                <a:spLocks noChangeShapeType="1"/>
              </p:cNvSpPr>
              <p:nvPr/>
            </p:nvSpPr>
            <p:spPr bwMode="auto">
              <a:xfrm flipV="1">
                <a:off x="1824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1" name="Line 4638"/>
              <p:cNvSpPr>
                <a:spLocks noChangeShapeType="1"/>
              </p:cNvSpPr>
              <p:nvPr/>
            </p:nvSpPr>
            <p:spPr bwMode="auto">
              <a:xfrm flipV="1">
                <a:off x="1824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2" name="Line 4639"/>
              <p:cNvSpPr>
                <a:spLocks noChangeShapeType="1"/>
              </p:cNvSpPr>
              <p:nvPr/>
            </p:nvSpPr>
            <p:spPr bwMode="auto">
              <a:xfrm flipV="1">
                <a:off x="1824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3" name="Line 4640"/>
              <p:cNvSpPr>
                <a:spLocks noChangeShapeType="1"/>
              </p:cNvSpPr>
              <p:nvPr/>
            </p:nvSpPr>
            <p:spPr bwMode="auto">
              <a:xfrm flipV="1">
                <a:off x="1824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4" name="Line 4641"/>
              <p:cNvSpPr>
                <a:spLocks noChangeShapeType="1"/>
              </p:cNvSpPr>
              <p:nvPr/>
            </p:nvSpPr>
            <p:spPr bwMode="auto">
              <a:xfrm flipV="1">
                <a:off x="1824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5" name="Line 4642"/>
              <p:cNvSpPr>
                <a:spLocks noChangeShapeType="1"/>
              </p:cNvSpPr>
              <p:nvPr/>
            </p:nvSpPr>
            <p:spPr bwMode="auto">
              <a:xfrm flipV="1">
                <a:off x="1824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6" name="Line 4643"/>
              <p:cNvSpPr>
                <a:spLocks noChangeShapeType="1"/>
              </p:cNvSpPr>
              <p:nvPr/>
            </p:nvSpPr>
            <p:spPr bwMode="auto">
              <a:xfrm flipV="1">
                <a:off x="1824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7" name="Line 4644"/>
              <p:cNvSpPr>
                <a:spLocks noChangeShapeType="1"/>
              </p:cNvSpPr>
              <p:nvPr/>
            </p:nvSpPr>
            <p:spPr bwMode="auto">
              <a:xfrm flipV="1">
                <a:off x="1824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8" name="Line 4645"/>
              <p:cNvSpPr>
                <a:spLocks noChangeShapeType="1"/>
              </p:cNvSpPr>
              <p:nvPr/>
            </p:nvSpPr>
            <p:spPr bwMode="auto">
              <a:xfrm flipV="1">
                <a:off x="1824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9" name="Line 4646"/>
              <p:cNvSpPr>
                <a:spLocks noChangeShapeType="1"/>
              </p:cNvSpPr>
              <p:nvPr/>
            </p:nvSpPr>
            <p:spPr bwMode="auto">
              <a:xfrm>
                <a:off x="1824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0" name="Line 4647"/>
              <p:cNvSpPr>
                <a:spLocks noChangeShapeType="1"/>
              </p:cNvSpPr>
              <p:nvPr/>
            </p:nvSpPr>
            <p:spPr bwMode="auto">
              <a:xfrm flipV="1">
                <a:off x="1831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1" name="Line 4648"/>
              <p:cNvSpPr>
                <a:spLocks noChangeShapeType="1"/>
              </p:cNvSpPr>
              <p:nvPr/>
            </p:nvSpPr>
            <p:spPr bwMode="auto">
              <a:xfrm flipV="1">
                <a:off x="1831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2" name="Line 4649"/>
              <p:cNvSpPr>
                <a:spLocks noChangeShapeType="1"/>
              </p:cNvSpPr>
              <p:nvPr/>
            </p:nvSpPr>
            <p:spPr bwMode="auto">
              <a:xfrm flipV="1">
                <a:off x="1831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3" name="Line 4650"/>
              <p:cNvSpPr>
                <a:spLocks noChangeShapeType="1"/>
              </p:cNvSpPr>
              <p:nvPr/>
            </p:nvSpPr>
            <p:spPr bwMode="auto">
              <a:xfrm flipV="1">
                <a:off x="1831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4" name="Line 4651"/>
              <p:cNvSpPr>
                <a:spLocks noChangeShapeType="1"/>
              </p:cNvSpPr>
              <p:nvPr/>
            </p:nvSpPr>
            <p:spPr bwMode="auto">
              <a:xfrm flipV="1">
                <a:off x="1831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5" name="Line 4652"/>
              <p:cNvSpPr>
                <a:spLocks noChangeShapeType="1"/>
              </p:cNvSpPr>
              <p:nvPr/>
            </p:nvSpPr>
            <p:spPr bwMode="auto">
              <a:xfrm flipV="1">
                <a:off x="1831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6" name="Line 4653"/>
              <p:cNvSpPr>
                <a:spLocks noChangeShapeType="1"/>
              </p:cNvSpPr>
              <p:nvPr/>
            </p:nvSpPr>
            <p:spPr bwMode="auto">
              <a:xfrm flipV="1">
                <a:off x="1831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7" name="Line 4654"/>
              <p:cNvSpPr>
                <a:spLocks noChangeShapeType="1"/>
              </p:cNvSpPr>
              <p:nvPr/>
            </p:nvSpPr>
            <p:spPr bwMode="auto">
              <a:xfrm flipV="1">
                <a:off x="1831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8" name="Line 4655"/>
              <p:cNvSpPr>
                <a:spLocks noChangeShapeType="1"/>
              </p:cNvSpPr>
              <p:nvPr/>
            </p:nvSpPr>
            <p:spPr bwMode="auto">
              <a:xfrm flipV="1">
                <a:off x="1831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9" name="Line 4656"/>
              <p:cNvSpPr>
                <a:spLocks noChangeShapeType="1"/>
              </p:cNvSpPr>
              <p:nvPr/>
            </p:nvSpPr>
            <p:spPr bwMode="auto">
              <a:xfrm flipV="1">
                <a:off x="1831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0" name="Line 4657"/>
              <p:cNvSpPr>
                <a:spLocks noChangeShapeType="1"/>
              </p:cNvSpPr>
              <p:nvPr/>
            </p:nvSpPr>
            <p:spPr bwMode="auto">
              <a:xfrm flipV="1">
                <a:off x="1831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1" name="Line 4658"/>
              <p:cNvSpPr>
                <a:spLocks noChangeShapeType="1"/>
              </p:cNvSpPr>
              <p:nvPr/>
            </p:nvSpPr>
            <p:spPr bwMode="auto">
              <a:xfrm flipV="1">
                <a:off x="1831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2" name="Line 4659"/>
              <p:cNvSpPr>
                <a:spLocks noChangeShapeType="1"/>
              </p:cNvSpPr>
              <p:nvPr/>
            </p:nvSpPr>
            <p:spPr bwMode="auto">
              <a:xfrm flipV="1">
                <a:off x="1831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3" name="Line 4660"/>
              <p:cNvSpPr>
                <a:spLocks noChangeShapeType="1"/>
              </p:cNvSpPr>
              <p:nvPr/>
            </p:nvSpPr>
            <p:spPr bwMode="auto">
              <a:xfrm flipV="1">
                <a:off x="1831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4" name="Line 4661"/>
              <p:cNvSpPr>
                <a:spLocks noChangeShapeType="1"/>
              </p:cNvSpPr>
              <p:nvPr/>
            </p:nvSpPr>
            <p:spPr bwMode="auto">
              <a:xfrm flipV="1">
                <a:off x="1831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5" name="Line 4662"/>
              <p:cNvSpPr>
                <a:spLocks noChangeShapeType="1"/>
              </p:cNvSpPr>
              <p:nvPr/>
            </p:nvSpPr>
            <p:spPr bwMode="auto">
              <a:xfrm flipV="1">
                <a:off x="1831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6" name="Line 4663"/>
              <p:cNvSpPr>
                <a:spLocks noChangeShapeType="1"/>
              </p:cNvSpPr>
              <p:nvPr/>
            </p:nvSpPr>
            <p:spPr bwMode="auto">
              <a:xfrm flipV="1">
                <a:off x="1831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7" name="Line 4664"/>
              <p:cNvSpPr>
                <a:spLocks noChangeShapeType="1"/>
              </p:cNvSpPr>
              <p:nvPr/>
            </p:nvSpPr>
            <p:spPr bwMode="auto">
              <a:xfrm flipV="1">
                <a:off x="1831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8" name="Line 4665"/>
              <p:cNvSpPr>
                <a:spLocks noChangeShapeType="1"/>
              </p:cNvSpPr>
              <p:nvPr/>
            </p:nvSpPr>
            <p:spPr bwMode="auto">
              <a:xfrm flipV="1">
                <a:off x="1831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9" name="Line 4666"/>
              <p:cNvSpPr>
                <a:spLocks noChangeShapeType="1"/>
              </p:cNvSpPr>
              <p:nvPr/>
            </p:nvSpPr>
            <p:spPr bwMode="auto">
              <a:xfrm flipV="1">
                <a:off x="1831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0" name="Line 4667"/>
              <p:cNvSpPr>
                <a:spLocks noChangeShapeType="1"/>
              </p:cNvSpPr>
              <p:nvPr/>
            </p:nvSpPr>
            <p:spPr bwMode="auto">
              <a:xfrm flipV="1">
                <a:off x="1831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1" name="Line 4668"/>
              <p:cNvSpPr>
                <a:spLocks noChangeShapeType="1"/>
              </p:cNvSpPr>
              <p:nvPr/>
            </p:nvSpPr>
            <p:spPr bwMode="auto">
              <a:xfrm flipV="1">
                <a:off x="1831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2" name="Line 4669"/>
              <p:cNvSpPr>
                <a:spLocks noChangeShapeType="1"/>
              </p:cNvSpPr>
              <p:nvPr/>
            </p:nvSpPr>
            <p:spPr bwMode="auto">
              <a:xfrm>
                <a:off x="1831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3" name="Line 4670"/>
              <p:cNvSpPr>
                <a:spLocks noChangeShapeType="1"/>
              </p:cNvSpPr>
              <p:nvPr/>
            </p:nvSpPr>
            <p:spPr bwMode="auto">
              <a:xfrm flipV="1">
                <a:off x="1838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4" name="Line 4671"/>
              <p:cNvSpPr>
                <a:spLocks noChangeShapeType="1"/>
              </p:cNvSpPr>
              <p:nvPr/>
            </p:nvSpPr>
            <p:spPr bwMode="auto">
              <a:xfrm flipV="1">
                <a:off x="1838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5" name="Line 4672"/>
              <p:cNvSpPr>
                <a:spLocks noChangeShapeType="1"/>
              </p:cNvSpPr>
              <p:nvPr/>
            </p:nvSpPr>
            <p:spPr bwMode="auto">
              <a:xfrm flipV="1">
                <a:off x="1838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6" name="Line 4673"/>
              <p:cNvSpPr>
                <a:spLocks noChangeShapeType="1"/>
              </p:cNvSpPr>
              <p:nvPr/>
            </p:nvSpPr>
            <p:spPr bwMode="auto">
              <a:xfrm flipV="1">
                <a:off x="1838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7" name="Line 4674"/>
              <p:cNvSpPr>
                <a:spLocks noChangeShapeType="1"/>
              </p:cNvSpPr>
              <p:nvPr/>
            </p:nvSpPr>
            <p:spPr bwMode="auto">
              <a:xfrm flipV="1">
                <a:off x="1838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8" name="Line 4675"/>
              <p:cNvSpPr>
                <a:spLocks noChangeShapeType="1"/>
              </p:cNvSpPr>
              <p:nvPr/>
            </p:nvSpPr>
            <p:spPr bwMode="auto">
              <a:xfrm flipV="1">
                <a:off x="1838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9" name="Line 4676"/>
              <p:cNvSpPr>
                <a:spLocks noChangeShapeType="1"/>
              </p:cNvSpPr>
              <p:nvPr/>
            </p:nvSpPr>
            <p:spPr bwMode="auto">
              <a:xfrm flipV="1">
                <a:off x="1838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0" name="Line 4677"/>
              <p:cNvSpPr>
                <a:spLocks noChangeShapeType="1"/>
              </p:cNvSpPr>
              <p:nvPr/>
            </p:nvSpPr>
            <p:spPr bwMode="auto">
              <a:xfrm flipV="1">
                <a:off x="1838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1" name="Line 4678"/>
              <p:cNvSpPr>
                <a:spLocks noChangeShapeType="1"/>
              </p:cNvSpPr>
              <p:nvPr/>
            </p:nvSpPr>
            <p:spPr bwMode="auto">
              <a:xfrm flipV="1">
                <a:off x="1838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2" name="Line 4679"/>
              <p:cNvSpPr>
                <a:spLocks noChangeShapeType="1"/>
              </p:cNvSpPr>
              <p:nvPr/>
            </p:nvSpPr>
            <p:spPr bwMode="auto">
              <a:xfrm flipV="1">
                <a:off x="1838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3" name="Line 4680"/>
              <p:cNvSpPr>
                <a:spLocks noChangeShapeType="1"/>
              </p:cNvSpPr>
              <p:nvPr/>
            </p:nvSpPr>
            <p:spPr bwMode="auto">
              <a:xfrm flipV="1">
                <a:off x="1838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4" name="Line 4681"/>
              <p:cNvSpPr>
                <a:spLocks noChangeShapeType="1"/>
              </p:cNvSpPr>
              <p:nvPr/>
            </p:nvSpPr>
            <p:spPr bwMode="auto">
              <a:xfrm flipV="1">
                <a:off x="1838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5" name="Line 4682"/>
              <p:cNvSpPr>
                <a:spLocks noChangeShapeType="1"/>
              </p:cNvSpPr>
              <p:nvPr/>
            </p:nvSpPr>
            <p:spPr bwMode="auto">
              <a:xfrm flipV="1">
                <a:off x="1838" y="127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6" name="Line 4683"/>
              <p:cNvSpPr>
                <a:spLocks noChangeShapeType="1"/>
              </p:cNvSpPr>
              <p:nvPr/>
            </p:nvSpPr>
            <p:spPr bwMode="auto">
              <a:xfrm flipV="1">
                <a:off x="1838" y="1267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7" name="Line 4684"/>
              <p:cNvSpPr>
                <a:spLocks noChangeShapeType="1"/>
              </p:cNvSpPr>
              <p:nvPr/>
            </p:nvSpPr>
            <p:spPr bwMode="auto">
              <a:xfrm flipV="1">
                <a:off x="1838" y="126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8" name="Line 4685"/>
              <p:cNvSpPr>
                <a:spLocks noChangeShapeType="1"/>
              </p:cNvSpPr>
              <p:nvPr/>
            </p:nvSpPr>
            <p:spPr bwMode="auto">
              <a:xfrm flipV="1">
                <a:off x="1838" y="125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9" name="Line 4686"/>
              <p:cNvSpPr>
                <a:spLocks noChangeShapeType="1"/>
              </p:cNvSpPr>
              <p:nvPr/>
            </p:nvSpPr>
            <p:spPr bwMode="auto">
              <a:xfrm flipV="1">
                <a:off x="1838" y="124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0" name="Line 4687"/>
              <p:cNvSpPr>
                <a:spLocks noChangeShapeType="1"/>
              </p:cNvSpPr>
              <p:nvPr/>
            </p:nvSpPr>
            <p:spPr bwMode="auto">
              <a:xfrm flipV="1">
                <a:off x="1838" y="124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1" name="Line 4688"/>
              <p:cNvSpPr>
                <a:spLocks noChangeShapeType="1"/>
              </p:cNvSpPr>
              <p:nvPr/>
            </p:nvSpPr>
            <p:spPr bwMode="auto">
              <a:xfrm flipV="1">
                <a:off x="1838" y="1234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2" name="Line 4689"/>
              <p:cNvSpPr>
                <a:spLocks noChangeShapeType="1"/>
              </p:cNvSpPr>
              <p:nvPr/>
            </p:nvSpPr>
            <p:spPr bwMode="auto">
              <a:xfrm flipV="1">
                <a:off x="1838" y="1227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3" name="Line 4690"/>
              <p:cNvSpPr>
                <a:spLocks noChangeShapeType="1"/>
              </p:cNvSpPr>
              <p:nvPr/>
            </p:nvSpPr>
            <p:spPr bwMode="auto">
              <a:xfrm flipV="1">
                <a:off x="1838" y="1220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4" name="Line 4691"/>
              <p:cNvSpPr>
                <a:spLocks noChangeShapeType="1"/>
              </p:cNvSpPr>
              <p:nvPr/>
            </p:nvSpPr>
            <p:spPr bwMode="auto">
              <a:xfrm flipV="1">
                <a:off x="1838" y="1214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5" name="Line 4692"/>
              <p:cNvSpPr>
                <a:spLocks noChangeShapeType="1"/>
              </p:cNvSpPr>
              <p:nvPr/>
            </p:nvSpPr>
            <p:spPr bwMode="auto">
              <a:xfrm>
                <a:off x="1838" y="1212"/>
                <a:ext cx="0" cy="0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6" name="Line 4693"/>
              <p:cNvSpPr>
                <a:spLocks noChangeShapeType="1"/>
              </p:cNvSpPr>
              <p:nvPr/>
            </p:nvSpPr>
            <p:spPr bwMode="auto">
              <a:xfrm flipV="1">
                <a:off x="1844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7" name="Line 4694"/>
              <p:cNvSpPr>
                <a:spLocks noChangeShapeType="1"/>
              </p:cNvSpPr>
              <p:nvPr/>
            </p:nvSpPr>
            <p:spPr bwMode="auto">
              <a:xfrm flipV="1">
                <a:off x="1844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8" name="Line 4695"/>
              <p:cNvSpPr>
                <a:spLocks noChangeShapeType="1"/>
              </p:cNvSpPr>
              <p:nvPr/>
            </p:nvSpPr>
            <p:spPr bwMode="auto">
              <a:xfrm flipV="1">
                <a:off x="1844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9" name="Line 4696"/>
              <p:cNvSpPr>
                <a:spLocks noChangeShapeType="1"/>
              </p:cNvSpPr>
              <p:nvPr/>
            </p:nvSpPr>
            <p:spPr bwMode="auto">
              <a:xfrm flipV="1">
                <a:off x="1844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0" name="Line 4697"/>
              <p:cNvSpPr>
                <a:spLocks noChangeShapeType="1"/>
              </p:cNvSpPr>
              <p:nvPr/>
            </p:nvSpPr>
            <p:spPr bwMode="auto">
              <a:xfrm flipV="1">
                <a:off x="1844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1" name="Line 4698"/>
              <p:cNvSpPr>
                <a:spLocks noChangeShapeType="1"/>
              </p:cNvSpPr>
              <p:nvPr/>
            </p:nvSpPr>
            <p:spPr bwMode="auto">
              <a:xfrm flipV="1">
                <a:off x="1844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2" name="Line 4699"/>
              <p:cNvSpPr>
                <a:spLocks noChangeShapeType="1"/>
              </p:cNvSpPr>
              <p:nvPr/>
            </p:nvSpPr>
            <p:spPr bwMode="auto">
              <a:xfrm flipV="1">
                <a:off x="1844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3" name="Line 4700"/>
              <p:cNvSpPr>
                <a:spLocks noChangeShapeType="1"/>
              </p:cNvSpPr>
              <p:nvPr/>
            </p:nvSpPr>
            <p:spPr bwMode="auto">
              <a:xfrm flipV="1">
                <a:off x="1844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4" name="Line 4701"/>
              <p:cNvSpPr>
                <a:spLocks noChangeShapeType="1"/>
              </p:cNvSpPr>
              <p:nvPr/>
            </p:nvSpPr>
            <p:spPr bwMode="auto">
              <a:xfrm flipV="1">
                <a:off x="1844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5" name="Line 4702"/>
              <p:cNvSpPr>
                <a:spLocks noChangeShapeType="1"/>
              </p:cNvSpPr>
              <p:nvPr/>
            </p:nvSpPr>
            <p:spPr bwMode="auto">
              <a:xfrm flipV="1">
                <a:off x="1844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6" name="Line 4703"/>
              <p:cNvSpPr>
                <a:spLocks noChangeShapeType="1"/>
              </p:cNvSpPr>
              <p:nvPr/>
            </p:nvSpPr>
            <p:spPr bwMode="auto">
              <a:xfrm flipV="1">
                <a:off x="1844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7" name="Line 4704"/>
              <p:cNvSpPr>
                <a:spLocks noChangeShapeType="1"/>
              </p:cNvSpPr>
              <p:nvPr/>
            </p:nvSpPr>
            <p:spPr bwMode="auto">
              <a:xfrm flipV="1">
                <a:off x="1844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8" name="Line 4705"/>
              <p:cNvSpPr>
                <a:spLocks noChangeShapeType="1"/>
              </p:cNvSpPr>
              <p:nvPr/>
            </p:nvSpPr>
            <p:spPr bwMode="auto">
              <a:xfrm flipV="1">
                <a:off x="184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9" name="Line 4706"/>
              <p:cNvSpPr>
                <a:spLocks noChangeShapeType="1"/>
              </p:cNvSpPr>
              <p:nvPr/>
            </p:nvSpPr>
            <p:spPr bwMode="auto">
              <a:xfrm flipV="1">
                <a:off x="1851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0" name="Line 4707"/>
              <p:cNvSpPr>
                <a:spLocks noChangeShapeType="1"/>
              </p:cNvSpPr>
              <p:nvPr/>
            </p:nvSpPr>
            <p:spPr bwMode="auto">
              <a:xfrm flipV="1">
                <a:off x="1851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1" name="Line 4708"/>
              <p:cNvSpPr>
                <a:spLocks noChangeShapeType="1"/>
              </p:cNvSpPr>
              <p:nvPr/>
            </p:nvSpPr>
            <p:spPr bwMode="auto">
              <a:xfrm flipV="1">
                <a:off x="1851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2" name="Line 4709"/>
              <p:cNvSpPr>
                <a:spLocks noChangeShapeType="1"/>
              </p:cNvSpPr>
              <p:nvPr/>
            </p:nvSpPr>
            <p:spPr bwMode="auto">
              <a:xfrm flipV="1">
                <a:off x="1851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3" name="Line 4710"/>
              <p:cNvSpPr>
                <a:spLocks noChangeShapeType="1"/>
              </p:cNvSpPr>
              <p:nvPr/>
            </p:nvSpPr>
            <p:spPr bwMode="auto">
              <a:xfrm flipV="1">
                <a:off x="1851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4" name="Line 4711"/>
              <p:cNvSpPr>
                <a:spLocks noChangeShapeType="1"/>
              </p:cNvSpPr>
              <p:nvPr/>
            </p:nvSpPr>
            <p:spPr bwMode="auto">
              <a:xfrm flipV="1">
                <a:off x="1851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5" name="Line 4712"/>
              <p:cNvSpPr>
                <a:spLocks noChangeShapeType="1"/>
              </p:cNvSpPr>
              <p:nvPr/>
            </p:nvSpPr>
            <p:spPr bwMode="auto">
              <a:xfrm flipV="1">
                <a:off x="1851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6" name="Line 4713"/>
              <p:cNvSpPr>
                <a:spLocks noChangeShapeType="1"/>
              </p:cNvSpPr>
              <p:nvPr/>
            </p:nvSpPr>
            <p:spPr bwMode="auto">
              <a:xfrm flipV="1">
                <a:off x="1851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7" name="Line 4714"/>
              <p:cNvSpPr>
                <a:spLocks noChangeShapeType="1"/>
              </p:cNvSpPr>
              <p:nvPr/>
            </p:nvSpPr>
            <p:spPr bwMode="auto">
              <a:xfrm flipV="1">
                <a:off x="1851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8" name="Line 4715"/>
              <p:cNvSpPr>
                <a:spLocks noChangeShapeType="1"/>
              </p:cNvSpPr>
              <p:nvPr/>
            </p:nvSpPr>
            <p:spPr bwMode="auto">
              <a:xfrm flipV="1">
                <a:off x="1851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9" name="Line 4716"/>
              <p:cNvSpPr>
                <a:spLocks noChangeShapeType="1"/>
              </p:cNvSpPr>
              <p:nvPr/>
            </p:nvSpPr>
            <p:spPr bwMode="auto">
              <a:xfrm flipV="1">
                <a:off x="1851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0" name="Line 4717"/>
              <p:cNvSpPr>
                <a:spLocks noChangeShapeType="1"/>
              </p:cNvSpPr>
              <p:nvPr/>
            </p:nvSpPr>
            <p:spPr bwMode="auto">
              <a:xfrm flipV="1">
                <a:off x="1851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1" name="Line 4718"/>
              <p:cNvSpPr>
                <a:spLocks noChangeShapeType="1"/>
              </p:cNvSpPr>
              <p:nvPr/>
            </p:nvSpPr>
            <p:spPr bwMode="auto">
              <a:xfrm flipV="1">
                <a:off x="1851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2" name="Line 4719"/>
              <p:cNvSpPr>
                <a:spLocks noChangeShapeType="1"/>
              </p:cNvSpPr>
              <p:nvPr/>
            </p:nvSpPr>
            <p:spPr bwMode="auto">
              <a:xfrm flipV="1">
                <a:off x="1857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3" name="Line 4720"/>
              <p:cNvSpPr>
                <a:spLocks noChangeShapeType="1"/>
              </p:cNvSpPr>
              <p:nvPr/>
            </p:nvSpPr>
            <p:spPr bwMode="auto">
              <a:xfrm flipV="1">
                <a:off x="1857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4" name="Line 4721"/>
              <p:cNvSpPr>
                <a:spLocks noChangeShapeType="1"/>
              </p:cNvSpPr>
              <p:nvPr/>
            </p:nvSpPr>
            <p:spPr bwMode="auto">
              <a:xfrm flipV="1">
                <a:off x="1857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5" name="Line 4722"/>
              <p:cNvSpPr>
                <a:spLocks noChangeShapeType="1"/>
              </p:cNvSpPr>
              <p:nvPr/>
            </p:nvSpPr>
            <p:spPr bwMode="auto">
              <a:xfrm flipV="1">
                <a:off x="1857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6" name="Line 4723"/>
              <p:cNvSpPr>
                <a:spLocks noChangeShapeType="1"/>
              </p:cNvSpPr>
              <p:nvPr/>
            </p:nvSpPr>
            <p:spPr bwMode="auto">
              <a:xfrm flipV="1">
                <a:off x="1857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7" name="Line 4724"/>
              <p:cNvSpPr>
                <a:spLocks noChangeShapeType="1"/>
              </p:cNvSpPr>
              <p:nvPr/>
            </p:nvSpPr>
            <p:spPr bwMode="auto">
              <a:xfrm flipV="1">
                <a:off x="1857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8" name="Line 4725"/>
              <p:cNvSpPr>
                <a:spLocks noChangeShapeType="1"/>
              </p:cNvSpPr>
              <p:nvPr/>
            </p:nvSpPr>
            <p:spPr bwMode="auto">
              <a:xfrm flipV="1">
                <a:off x="1857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9" name="Line 4726"/>
              <p:cNvSpPr>
                <a:spLocks noChangeShapeType="1"/>
              </p:cNvSpPr>
              <p:nvPr/>
            </p:nvSpPr>
            <p:spPr bwMode="auto">
              <a:xfrm flipV="1">
                <a:off x="1857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0" name="Line 4727"/>
              <p:cNvSpPr>
                <a:spLocks noChangeShapeType="1"/>
              </p:cNvSpPr>
              <p:nvPr/>
            </p:nvSpPr>
            <p:spPr bwMode="auto">
              <a:xfrm flipV="1">
                <a:off x="1857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1" name="Line 4728"/>
              <p:cNvSpPr>
                <a:spLocks noChangeShapeType="1"/>
              </p:cNvSpPr>
              <p:nvPr/>
            </p:nvSpPr>
            <p:spPr bwMode="auto">
              <a:xfrm flipV="1">
                <a:off x="1857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2" name="Line 4729"/>
              <p:cNvSpPr>
                <a:spLocks noChangeShapeType="1"/>
              </p:cNvSpPr>
              <p:nvPr/>
            </p:nvSpPr>
            <p:spPr bwMode="auto">
              <a:xfrm flipV="1">
                <a:off x="1857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3" name="Line 4730"/>
              <p:cNvSpPr>
                <a:spLocks noChangeShapeType="1"/>
              </p:cNvSpPr>
              <p:nvPr/>
            </p:nvSpPr>
            <p:spPr bwMode="auto">
              <a:xfrm flipV="1">
                <a:off x="1857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4" name="Line 4731"/>
              <p:cNvSpPr>
                <a:spLocks noChangeShapeType="1"/>
              </p:cNvSpPr>
              <p:nvPr/>
            </p:nvSpPr>
            <p:spPr bwMode="auto">
              <a:xfrm flipV="1">
                <a:off x="1857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5" name="Line 4732"/>
              <p:cNvSpPr>
                <a:spLocks noChangeShapeType="1"/>
              </p:cNvSpPr>
              <p:nvPr/>
            </p:nvSpPr>
            <p:spPr bwMode="auto">
              <a:xfrm flipV="1">
                <a:off x="1864" y="135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6" name="Line 4733"/>
              <p:cNvSpPr>
                <a:spLocks noChangeShapeType="1"/>
              </p:cNvSpPr>
              <p:nvPr/>
            </p:nvSpPr>
            <p:spPr bwMode="auto">
              <a:xfrm flipV="1">
                <a:off x="1864" y="1346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7" name="Line 4734"/>
              <p:cNvSpPr>
                <a:spLocks noChangeShapeType="1"/>
              </p:cNvSpPr>
              <p:nvPr/>
            </p:nvSpPr>
            <p:spPr bwMode="auto">
              <a:xfrm flipV="1">
                <a:off x="1864" y="133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8" name="Line 4735"/>
              <p:cNvSpPr>
                <a:spLocks noChangeShapeType="1"/>
              </p:cNvSpPr>
              <p:nvPr/>
            </p:nvSpPr>
            <p:spPr bwMode="auto">
              <a:xfrm flipV="1">
                <a:off x="1864" y="1332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9" name="Line 4736"/>
              <p:cNvSpPr>
                <a:spLocks noChangeShapeType="1"/>
              </p:cNvSpPr>
              <p:nvPr/>
            </p:nvSpPr>
            <p:spPr bwMode="auto">
              <a:xfrm flipV="1">
                <a:off x="1864" y="132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0" name="Line 4737"/>
              <p:cNvSpPr>
                <a:spLocks noChangeShapeType="1"/>
              </p:cNvSpPr>
              <p:nvPr/>
            </p:nvSpPr>
            <p:spPr bwMode="auto">
              <a:xfrm flipV="1">
                <a:off x="1864" y="131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1" name="Line 4738"/>
              <p:cNvSpPr>
                <a:spLocks noChangeShapeType="1"/>
              </p:cNvSpPr>
              <p:nvPr/>
            </p:nvSpPr>
            <p:spPr bwMode="auto">
              <a:xfrm flipV="1">
                <a:off x="1864" y="1313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2" name="Line 4739"/>
              <p:cNvSpPr>
                <a:spLocks noChangeShapeType="1"/>
              </p:cNvSpPr>
              <p:nvPr/>
            </p:nvSpPr>
            <p:spPr bwMode="auto">
              <a:xfrm flipV="1">
                <a:off x="1864" y="130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3" name="Line 4740"/>
              <p:cNvSpPr>
                <a:spLocks noChangeShapeType="1"/>
              </p:cNvSpPr>
              <p:nvPr/>
            </p:nvSpPr>
            <p:spPr bwMode="auto">
              <a:xfrm flipV="1">
                <a:off x="1864" y="1299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4" name="Line 4741"/>
              <p:cNvSpPr>
                <a:spLocks noChangeShapeType="1"/>
              </p:cNvSpPr>
              <p:nvPr/>
            </p:nvSpPr>
            <p:spPr bwMode="auto">
              <a:xfrm flipV="1">
                <a:off x="1864" y="1293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5" name="Line 4742"/>
              <p:cNvSpPr>
                <a:spLocks noChangeShapeType="1"/>
              </p:cNvSpPr>
              <p:nvPr/>
            </p:nvSpPr>
            <p:spPr bwMode="auto">
              <a:xfrm flipV="1">
                <a:off x="1864" y="1286"/>
                <a:ext cx="0" cy="5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6" name="Line 4743"/>
              <p:cNvSpPr>
                <a:spLocks noChangeShapeType="1"/>
              </p:cNvSpPr>
              <p:nvPr/>
            </p:nvSpPr>
            <p:spPr bwMode="auto">
              <a:xfrm flipV="1">
                <a:off x="1864" y="1280"/>
                <a:ext cx="0" cy="4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7" name="Line 4744"/>
              <p:cNvSpPr>
                <a:spLocks noChangeShapeType="1"/>
              </p:cNvSpPr>
              <p:nvPr/>
            </p:nvSpPr>
            <p:spPr bwMode="auto">
              <a:xfrm flipV="1">
                <a:off x="1864" y="1276"/>
                <a:ext cx="0" cy="2"/>
              </a:xfrm>
              <a:prstGeom prst="line">
                <a:avLst/>
              </a:pr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8" name="Freeform 4745"/>
              <p:cNvSpPr>
                <a:spLocks/>
              </p:cNvSpPr>
              <p:nvPr/>
            </p:nvSpPr>
            <p:spPr bwMode="auto">
              <a:xfrm>
                <a:off x="2841" y="2528"/>
                <a:ext cx="4" cy="463"/>
              </a:xfrm>
              <a:custGeom>
                <a:avLst/>
                <a:gdLst>
                  <a:gd name="T0" fmla="*/ 0 w 4"/>
                  <a:gd name="T1" fmla="*/ 463 h 463"/>
                  <a:gd name="T2" fmla="*/ 4 w 4"/>
                  <a:gd name="T3" fmla="*/ 463 h 463"/>
                  <a:gd name="T4" fmla="*/ 0 w 4"/>
                  <a:gd name="T5" fmla="*/ 0 h 463"/>
                  <a:gd name="T6" fmla="*/ 0 w 4"/>
                  <a:gd name="T7" fmla="*/ 463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63">
                    <a:moveTo>
                      <a:pt x="0" y="463"/>
                    </a:moveTo>
                    <a:lnTo>
                      <a:pt x="4" y="463"/>
                    </a:lnTo>
                    <a:lnTo>
                      <a:pt x="0" y="0"/>
                    </a:lnTo>
                    <a:lnTo>
                      <a:pt x="0" y="46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9" name="Freeform 4746"/>
              <p:cNvSpPr>
                <a:spLocks/>
              </p:cNvSpPr>
              <p:nvPr/>
            </p:nvSpPr>
            <p:spPr bwMode="auto">
              <a:xfrm>
                <a:off x="2841" y="2528"/>
                <a:ext cx="4" cy="463"/>
              </a:xfrm>
              <a:custGeom>
                <a:avLst/>
                <a:gdLst>
                  <a:gd name="T0" fmla="*/ 4 w 4"/>
                  <a:gd name="T1" fmla="*/ 463 h 463"/>
                  <a:gd name="T2" fmla="*/ 0 w 4"/>
                  <a:gd name="T3" fmla="*/ 0 h 463"/>
                  <a:gd name="T4" fmla="*/ 4 w 4"/>
                  <a:gd name="T5" fmla="*/ 0 h 463"/>
                  <a:gd name="T6" fmla="*/ 4 w 4"/>
                  <a:gd name="T7" fmla="*/ 463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63">
                    <a:moveTo>
                      <a:pt x="4" y="46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6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0" name="Rectangle 4747"/>
              <p:cNvSpPr>
                <a:spLocks noChangeArrowheads="1"/>
              </p:cNvSpPr>
              <p:nvPr/>
            </p:nvSpPr>
            <p:spPr bwMode="auto">
              <a:xfrm rot="4680000">
                <a:off x="3434" y="2343"/>
                <a:ext cx="60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8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Canal Martín García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51" name="Rectangle 4748"/>
              <p:cNvSpPr>
                <a:spLocks noChangeArrowheads="1"/>
              </p:cNvSpPr>
              <p:nvPr/>
            </p:nvSpPr>
            <p:spPr bwMode="auto">
              <a:xfrm>
                <a:off x="2925" y="1913"/>
                <a:ext cx="38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Paraná Guazú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52" name="Rectangle 4749"/>
              <p:cNvSpPr>
                <a:spLocks noChangeArrowheads="1"/>
              </p:cNvSpPr>
              <p:nvPr/>
            </p:nvSpPr>
            <p:spPr bwMode="auto">
              <a:xfrm rot="2700000">
                <a:off x="2869" y="2529"/>
                <a:ext cx="39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 Canal E. Mitre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53" name="Rectangle 4750"/>
              <p:cNvSpPr>
                <a:spLocks noChangeArrowheads="1"/>
              </p:cNvSpPr>
              <p:nvPr/>
            </p:nvSpPr>
            <p:spPr bwMode="auto">
              <a:xfrm>
                <a:off x="2841" y="2528"/>
                <a:ext cx="4" cy="463"/>
              </a:xfrm>
              <a:prstGeom prst="rect">
                <a:avLst/>
              </a:prstGeom>
              <a:noFill/>
              <a:ln w="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4" name="Freeform 4751"/>
              <p:cNvSpPr>
                <a:spLocks/>
              </p:cNvSpPr>
              <p:nvPr/>
            </p:nvSpPr>
            <p:spPr bwMode="auto">
              <a:xfrm>
                <a:off x="2730" y="1844"/>
                <a:ext cx="707" cy="39"/>
              </a:xfrm>
              <a:custGeom>
                <a:avLst/>
                <a:gdLst>
                  <a:gd name="T0" fmla="*/ 1 w 707"/>
                  <a:gd name="T1" fmla="*/ 0 h 39"/>
                  <a:gd name="T2" fmla="*/ 0 w 707"/>
                  <a:gd name="T3" fmla="*/ 39 h 39"/>
                  <a:gd name="T4" fmla="*/ 707 w 707"/>
                  <a:gd name="T5" fmla="*/ 17 h 39"/>
                  <a:gd name="T6" fmla="*/ 1 w 707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7" h="39">
                    <a:moveTo>
                      <a:pt x="1" y="0"/>
                    </a:moveTo>
                    <a:lnTo>
                      <a:pt x="0" y="39"/>
                    </a:lnTo>
                    <a:lnTo>
                      <a:pt x="707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5" name="Freeform 4752"/>
              <p:cNvSpPr>
                <a:spLocks/>
              </p:cNvSpPr>
              <p:nvPr/>
            </p:nvSpPr>
            <p:spPr bwMode="auto">
              <a:xfrm>
                <a:off x="2730" y="1861"/>
                <a:ext cx="707" cy="39"/>
              </a:xfrm>
              <a:custGeom>
                <a:avLst/>
                <a:gdLst>
                  <a:gd name="T0" fmla="*/ 0 w 707"/>
                  <a:gd name="T1" fmla="*/ 22 h 39"/>
                  <a:gd name="T2" fmla="*/ 707 w 707"/>
                  <a:gd name="T3" fmla="*/ 0 h 39"/>
                  <a:gd name="T4" fmla="*/ 706 w 707"/>
                  <a:gd name="T5" fmla="*/ 39 h 39"/>
                  <a:gd name="T6" fmla="*/ 0 w 707"/>
                  <a:gd name="T7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7" h="39">
                    <a:moveTo>
                      <a:pt x="0" y="22"/>
                    </a:moveTo>
                    <a:lnTo>
                      <a:pt x="707" y="0"/>
                    </a:lnTo>
                    <a:lnTo>
                      <a:pt x="706" y="39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6" name="Freeform 4753"/>
              <p:cNvSpPr>
                <a:spLocks/>
              </p:cNvSpPr>
              <p:nvPr/>
            </p:nvSpPr>
            <p:spPr bwMode="auto">
              <a:xfrm>
                <a:off x="2730" y="1844"/>
                <a:ext cx="707" cy="56"/>
              </a:xfrm>
              <a:custGeom>
                <a:avLst/>
                <a:gdLst>
                  <a:gd name="T0" fmla="*/ 1 w 707"/>
                  <a:gd name="T1" fmla="*/ 0 h 56"/>
                  <a:gd name="T2" fmla="*/ 0 w 707"/>
                  <a:gd name="T3" fmla="*/ 39 h 56"/>
                  <a:gd name="T4" fmla="*/ 706 w 707"/>
                  <a:gd name="T5" fmla="*/ 56 h 56"/>
                  <a:gd name="T6" fmla="*/ 707 w 707"/>
                  <a:gd name="T7" fmla="*/ 17 h 56"/>
                  <a:gd name="T8" fmla="*/ 1 w 707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7" h="56">
                    <a:moveTo>
                      <a:pt x="1" y="0"/>
                    </a:moveTo>
                    <a:lnTo>
                      <a:pt x="0" y="39"/>
                    </a:lnTo>
                    <a:lnTo>
                      <a:pt x="706" y="56"/>
                    </a:lnTo>
                    <a:lnTo>
                      <a:pt x="707" y="17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7" name="Freeform 4754"/>
              <p:cNvSpPr>
                <a:spLocks/>
              </p:cNvSpPr>
              <p:nvPr/>
            </p:nvSpPr>
            <p:spPr bwMode="auto">
              <a:xfrm>
                <a:off x="2730" y="1861"/>
                <a:ext cx="707" cy="39"/>
              </a:xfrm>
              <a:custGeom>
                <a:avLst/>
                <a:gdLst>
                  <a:gd name="T0" fmla="*/ 706 w 707"/>
                  <a:gd name="T1" fmla="*/ 39 h 39"/>
                  <a:gd name="T2" fmla="*/ 707 w 707"/>
                  <a:gd name="T3" fmla="*/ 0 h 39"/>
                  <a:gd name="T4" fmla="*/ 0 w 707"/>
                  <a:gd name="T5" fmla="*/ 22 h 39"/>
                  <a:gd name="T6" fmla="*/ 706 w 707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7" h="39">
                    <a:moveTo>
                      <a:pt x="706" y="39"/>
                    </a:moveTo>
                    <a:lnTo>
                      <a:pt x="707" y="0"/>
                    </a:lnTo>
                    <a:lnTo>
                      <a:pt x="0" y="22"/>
                    </a:lnTo>
                    <a:lnTo>
                      <a:pt x="706" y="39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8" name="Freeform 4755"/>
              <p:cNvSpPr>
                <a:spLocks/>
              </p:cNvSpPr>
              <p:nvPr/>
            </p:nvSpPr>
            <p:spPr bwMode="auto">
              <a:xfrm>
                <a:off x="2730" y="1844"/>
                <a:ext cx="707" cy="39"/>
              </a:xfrm>
              <a:custGeom>
                <a:avLst/>
                <a:gdLst>
                  <a:gd name="T0" fmla="*/ 707 w 707"/>
                  <a:gd name="T1" fmla="*/ 17 h 39"/>
                  <a:gd name="T2" fmla="*/ 0 w 707"/>
                  <a:gd name="T3" fmla="*/ 39 h 39"/>
                  <a:gd name="T4" fmla="*/ 1 w 707"/>
                  <a:gd name="T5" fmla="*/ 0 h 39"/>
                  <a:gd name="T6" fmla="*/ 707 w 707"/>
                  <a:gd name="T7" fmla="*/ 1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7" h="39">
                    <a:moveTo>
                      <a:pt x="707" y="17"/>
                    </a:moveTo>
                    <a:lnTo>
                      <a:pt x="0" y="39"/>
                    </a:lnTo>
                    <a:lnTo>
                      <a:pt x="1" y="0"/>
                    </a:lnTo>
                    <a:lnTo>
                      <a:pt x="707" y="1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9" name="Freeform 4756"/>
              <p:cNvSpPr>
                <a:spLocks/>
              </p:cNvSpPr>
              <p:nvPr/>
            </p:nvSpPr>
            <p:spPr bwMode="auto">
              <a:xfrm>
                <a:off x="2730" y="1844"/>
                <a:ext cx="707" cy="56"/>
              </a:xfrm>
              <a:custGeom>
                <a:avLst/>
                <a:gdLst>
                  <a:gd name="T0" fmla="*/ 706 w 707"/>
                  <a:gd name="T1" fmla="*/ 56 h 56"/>
                  <a:gd name="T2" fmla="*/ 707 w 707"/>
                  <a:gd name="T3" fmla="*/ 17 h 56"/>
                  <a:gd name="T4" fmla="*/ 1 w 707"/>
                  <a:gd name="T5" fmla="*/ 0 h 56"/>
                  <a:gd name="T6" fmla="*/ 0 w 707"/>
                  <a:gd name="T7" fmla="*/ 39 h 56"/>
                  <a:gd name="T8" fmla="*/ 706 w 70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7" h="56">
                    <a:moveTo>
                      <a:pt x="706" y="56"/>
                    </a:moveTo>
                    <a:lnTo>
                      <a:pt x="707" y="17"/>
                    </a:lnTo>
                    <a:lnTo>
                      <a:pt x="1" y="0"/>
                    </a:lnTo>
                    <a:lnTo>
                      <a:pt x="0" y="39"/>
                    </a:lnTo>
                    <a:lnTo>
                      <a:pt x="706" y="56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0" name="Line 4757"/>
              <p:cNvSpPr>
                <a:spLocks noChangeShapeType="1"/>
              </p:cNvSpPr>
              <p:nvPr/>
            </p:nvSpPr>
            <p:spPr bwMode="auto">
              <a:xfrm flipV="1">
                <a:off x="1432" y="363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1" name="Line 4758"/>
              <p:cNvSpPr>
                <a:spLocks noChangeShapeType="1"/>
              </p:cNvSpPr>
              <p:nvPr/>
            </p:nvSpPr>
            <p:spPr bwMode="auto">
              <a:xfrm flipV="1">
                <a:off x="1432" y="3574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2" name="Line 4759"/>
              <p:cNvSpPr>
                <a:spLocks noChangeShapeType="1"/>
              </p:cNvSpPr>
              <p:nvPr/>
            </p:nvSpPr>
            <p:spPr bwMode="auto">
              <a:xfrm flipV="1">
                <a:off x="1432" y="351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3" name="Line 4760"/>
              <p:cNvSpPr>
                <a:spLocks noChangeShapeType="1"/>
              </p:cNvSpPr>
              <p:nvPr/>
            </p:nvSpPr>
            <p:spPr bwMode="auto">
              <a:xfrm flipV="1">
                <a:off x="1432" y="345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4" name="Line 4761"/>
              <p:cNvSpPr>
                <a:spLocks noChangeShapeType="1"/>
              </p:cNvSpPr>
              <p:nvPr/>
            </p:nvSpPr>
            <p:spPr bwMode="auto">
              <a:xfrm flipV="1">
                <a:off x="1432" y="339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5" name="Line 4762"/>
              <p:cNvSpPr>
                <a:spLocks noChangeShapeType="1"/>
              </p:cNvSpPr>
              <p:nvPr/>
            </p:nvSpPr>
            <p:spPr bwMode="auto">
              <a:xfrm flipV="1">
                <a:off x="1432" y="333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6" name="Line 4763"/>
              <p:cNvSpPr>
                <a:spLocks noChangeShapeType="1"/>
              </p:cNvSpPr>
              <p:nvPr/>
            </p:nvSpPr>
            <p:spPr bwMode="auto">
              <a:xfrm flipV="1">
                <a:off x="1432" y="327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7" name="Line 4764"/>
              <p:cNvSpPr>
                <a:spLocks noChangeShapeType="1"/>
              </p:cNvSpPr>
              <p:nvPr/>
            </p:nvSpPr>
            <p:spPr bwMode="auto">
              <a:xfrm flipV="1">
                <a:off x="1432" y="322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8" name="Line 4765"/>
              <p:cNvSpPr>
                <a:spLocks noChangeShapeType="1"/>
              </p:cNvSpPr>
              <p:nvPr/>
            </p:nvSpPr>
            <p:spPr bwMode="auto">
              <a:xfrm flipV="1">
                <a:off x="1432" y="316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9" name="Line 4766"/>
              <p:cNvSpPr>
                <a:spLocks noChangeShapeType="1"/>
              </p:cNvSpPr>
              <p:nvPr/>
            </p:nvSpPr>
            <p:spPr bwMode="auto">
              <a:xfrm flipV="1">
                <a:off x="1432" y="310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0" name="Line 4767"/>
              <p:cNvSpPr>
                <a:spLocks noChangeShapeType="1"/>
              </p:cNvSpPr>
              <p:nvPr/>
            </p:nvSpPr>
            <p:spPr bwMode="auto">
              <a:xfrm flipV="1">
                <a:off x="1432" y="304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1" name="Line 4768"/>
              <p:cNvSpPr>
                <a:spLocks noChangeShapeType="1"/>
              </p:cNvSpPr>
              <p:nvPr/>
            </p:nvSpPr>
            <p:spPr bwMode="auto">
              <a:xfrm flipV="1">
                <a:off x="1432" y="298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2" name="Line 4769"/>
              <p:cNvSpPr>
                <a:spLocks noChangeShapeType="1"/>
              </p:cNvSpPr>
              <p:nvPr/>
            </p:nvSpPr>
            <p:spPr bwMode="auto">
              <a:xfrm flipV="1">
                <a:off x="1432" y="292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3" name="Line 4770"/>
              <p:cNvSpPr>
                <a:spLocks noChangeShapeType="1"/>
              </p:cNvSpPr>
              <p:nvPr/>
            </p:nvSpPr>
            <p:spPr bwMode="auto">
              <a:xfrm flipV="1">
                <a:off x="1432" y="286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4" name="Line 4771"/>
              <p:cNvSpPr>
                <a:spLocks noChangeShapeType="1"/>
              </p:cNvSpPr>
              <p:nvPr/>
            </p:nvSpPr>
            <p:spPr bwMode="auto">
              <a:xfrm flipV="1">
                <a:off x="1432" y="280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5" name="Line 4772"/>
              <p:cNvSpPr>
                <a:spLocks noChangeShapeType="1"/>
              </p:cNvSpPr>
              <p:nvPr/>
            </p:nvSpPr>
            <p:spPr bwMode="auto">
              <a:xfrm flipV="1">
                <a:off x="1432" y="2749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6" name="Line 4773"/>
              <p:cNvSpPr>
                <a:spLocks noChangeShapeType="1"/>
              </p:cNvSpPr>
              <p:nvPr/>
            </p:nvSpPr>
            <p:spPr bwMode="auto">
              <a:xfrm flipV="1">
                <a:off x="1432" y="268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7" name="Line 4774"/>
              <p:cNvSpPr>
                <a:spLocks noChangeShapeType="1"/>
              </p:cNvSpPr>
              <p:nvPr/>
            </p:nvSpPr>
            <p:spPr bwMode="auto">
              <a:xfrm flipV="1">
                <a:off x="1432" y="263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8" name="Line 4775"/>
              <p:cNvSpPr>
                <a:spLocks noChangeShapeType="1"/>
              </p:cNvSpPr>
              <p:nvPr/>
            </p:nvSpPr>
            <p:spPr bwMode="auto">
              <a:xfrm flipV="1">
                <a:off x="1432" y="2572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9" name="Line 4776"/>
              <p:cNvSpPr>
                <a:spLocks noChangeShapeType="1"/>
              </p:cNvSpPr>
              <p:nvPr/>
            </p:nvSpPr>
            <p:spPr bwMode="auto">
              <a:xfrm flipV="1">
                <a:off x="1432" y="251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0" name="Line 4777"/>
              <p:cNvSpPr>
                <a:spLocks noChangeShapeType="1"/>
              </p:cNvSpPr>
              <p:nvPr/>
            </p:nvSpPr>
            <p:spPr bwMode="auto">
              <a:xfrm flipV="1">
                <a:off x="1432" y="2454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1" name="Line 4778"/>
              <p:cNvSpPr>
                <a:spLocks noChangeShapeType="1"/>
              </p:cNvSpPr>
              <p:nvPr/>
            </p:nvSpPr>
            <p:spPr bwMode="auto">
              <a:xfrm flipV="1">
                <a:off x="1432" y="239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2" name="Line 4779"/>
              <p:cNvSpPr>
                <a:spLocks noChangeShapeType="1"/>
              </p:cNvSpPr>
              <p:nvPr/>
            </p:nvSpPr>
            <p:spPr bwMode="auto">
              <a:xfrm flipV="1">
                <a:off x="1432" y="233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3" name="Line 4780"/>
              <p:cNvSpPr>
                <a:spLocks noChangeShapeType="1"/>
              </p:cNvSpPr>
              <p:nvPr/>
            </p:nvSpPr>
            <p:spPr bwMode="auto">
              <a:xfrm flipV="1">
                <a:off x="1432" y="2277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4" name="Line 4781"/>
              <p:cNvSpPr>
                <a:spLocks noChangeShapeType="1"/>
              </p:cNvSpPr>
              <p:nvPr/>
            </p:nvSpPr>
            <p:spPr bwMode="auto">
              <a:xfrm flipV="1">
                <a:off x="1432" y="221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5" name="Line 4782"/>
              <p:cNvSpPr>
                <a:spLocks noChangeShapeType="1"/>
              </p:cNvSpPr>
              <p:nvPr/>
            </p:nvSpPr>
            <p:spPr bwMode="auto">
              <a:xfrm flipV="1">
                <a:off x="1432" y="215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6" name="Line 4783"/>
              <p:cNvSpPr>
                <a:spLocks noChangeShapeType="1"/>
              </p:cNvSpPr>
              <p:nvPr/>
            </p:nvSpPr>
            <p:spPr bwMode="auto">
              <a:xfrm flipV="1">
                <a:off x="1432" y="210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7" name="Line 4784"/>
              <p:cNvSpPr>
                <a:spLocks noChangeShapeType="1"/>
              </p:cNvSpPr>
              <p:nvPr/>
            </p:nvSpPr>
            <p:spPr bwMode="auto">
              <a:xfrm flipV="1">
                <a:off x="1432" y="204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8" name="Line 4785"/>
              <p:cNvSpPr>
                <a:spLocks noChangeShapeType="1"/>
              </p:cNvSpPr>
              <p:nvPr/>
            </p:nvSpPr>
            <p:spPr bwMode="auto">
              <a:xfrm flipV="1">
                <a:off x="1432" y="198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9" name="Line 4786"/>
              <p:cNvSpPr>
                <a:spLocks noChangeShapeType="1"/>
              </p:cNvSpPr>
              <p:nvPr/>
            </p:nvSpPr>
            <p:spPr bwMode="auto">
              <a:xfrm flipV="1">
                <a:off x="1432" y="192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0" name="Line 4787"/>
              <p:cNvSpPr>
                <a:spLocks noChangeShapeType="1"/>
              </p:cNvSpPr>
              <p:nvPr/>
            </p:nvSpPr>
            <p:spPr bwMode="auto">
              <a:xfrm flipV="1">
                <a:off x="1432" y="186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1" name="Line 4788"/>
              <p:cNvSpPr>
                <a:spLocks noChangeShapeType="1"/>
              </p:cNvSpPr>
              <p:nvPr/>
            </p:nvSpPr>
            <p:spPr bwMode="auto">
              <a:xfrm flipV="1">
                <a:off x="1432" y="180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2" name="Line 4789"/>
              <p:cNvSpPr>
                <a:spLocks noChangeShapeType="1"/>
              </p:cNvSpPr>
              <p:nvPr/>
            </p:nvSpPr>
            <p:spPr bwMode="auto">
              <a:xfrm flipV="1">
                <a:off x="1432" y="174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3" name="Line 4790"/>
              <p:cNvSpPr>
                <a:spLocks noChangeShapeType="1"/>
              </p:cNvSpPr>
              <p:nvPr/>
            </p:nvSpPr>
            <p:spPr bwMode="auto">
              <a:xfrm flipV="1">
                <a:off x="1432" y="168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4" name="Line 4791"/>
              <p:cNvSpPr>
                <a:spLocks noChangeShapeType="1"/>
              </p:cNvSpPr>
              <p:nvPr/>
            </p:nvSpPr>
            <p:spPr bwMode="auto">
              <a:xfrm flipV="1">
                <a:off x="1432" y="162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5" name="Line 4792"/>
              <p:cNvSpPr>
                <a:spLocks noChangeShapeType="1"/>
              </p:cNvSpPr>
              <p:nvPr/>
            </p:nvSpPr>
            <p:spPr bwMode="auto">
              <a:xfrm flipV="1">
                <a:off x="1432" y="156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6" name="Line 4793"/>
              <p:cNvSpPr>
                <a:spLocks noChangeShapeType="1"/>
              </p:cNvSpPr>
              <p:nvPr/>
            </p:nvSpPr>
            <p:spPr bwMode="auto">
              <a:xfrm flipV="1">
                <a:off x="1432" y="151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7" name="Line 4794"/>
              <p:cNvSpPr>
                <a:spLocks noChangeShapeType="1"/>
              </p:cNvSpPr>
              <p:nvPr/>
            </p:nvSpPr>
            <p:spPr bwMode="auto">
              <a:xfrm flipV="1">
                <a:off x="1432" y="1452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8" name="Line 4795"/>
              <p:cNvSpPr>
                <a:spLocks noChangeShapeType="1"/>
              </p:cNvSpPr>
              <p:nvPr/>
            </p:nvSpPr>
            <p:spPr bwMode="auto">
              <a:xfrm flipV="1">
                <a:off x="1432" y="139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9" name="Line 4796"/>
              <p:cNvSpPr>
                <a:spLocks noChangeShapeType="1"/>
              </p:cNvSpPr>
              <p:nvPr/>
            </p:nvSpPr>
            <p:spPr bwMode="auto">
              <a:xfrm flipV="1">
                <a:off x="1432" y="1334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0" name="Line 4797"/>
              <p:cNvSpPr>
                <a:spLocks noChangeShapeType="1"/>
              </p:cNvSpPr>
              <p:nvPr/>
            </p:nvSpPr>
            <p:spPr bwMode="auto">
              <a:xfrm flipV="1">
                <a:off x="1432" y="127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1" name="Line 4798"/>
              <p:cNvSpPr>
                <a:spLocks noChangeShapeType="1"/>
              </p:cNvSpPr>
              <p:nvPr/>
            </p:nvSpPr>
            <p:spPr bwMode="auto">
              <a:xfrm flipV="1">
                <a:off x="1432" y="121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2" name="Line 4799"/>
              <p:cNvSpPr>
                <a:spLocks noChangeShapeType="1"/>
              </p:cNvSpPr>
              <p:nvPr/>
            </p:nvSpPr>
            <p:spPr bwMode="auto">
              <a:xfrm flipV="1">
                <a:off x="1432" y="1157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3" name="Line 4800"/>
              <p:cNvSpPr>
                <a:spLocks noChangeShapeType="1"/>
              </p:cNvSpPr>
              <p:nvPr/>
            </p:nvSpPr>
            <p:spPr bwMode="auto">
              <a:xfrm flipV="1">
                <a:off x="1432" y="109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4" name="Line 4801"/>
              <p:cNvSpPr>
                <a:spLocks noChangeShapeType="1"/>
              </p:cNvSpPr>
              <p:nvPr/>
            </p:nvSpPr>
            <p:spPr bwMode="auto">
              <a:xfrm flipV="1">
                <a:off x="1432" y="1039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5" name="Line 4802"/>
              <p:cNvSpPr>
                <a:spLocks noChangeShapeType="1"/>
              </p:cNvSpPr>
              <p:nvPr/>
            </p:nvSpPr>
            <p:spPr bwMode="auto">
              <a:xfrm flipV="1">
                <a:off x="1432" y="980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6" name="Line 4803"/>
              <p:cNvSpPr>
                <a:spLocks noChangeShapeType="1"/>
              </p:cNvSpPr>
              <p:nvPr/>
            </p:nvSpPr>
            <p:spPr bwMode="auto">
              <a:xfrm flipV="1">
                <a:off x="1432" y="92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7" name="Line 4804"/>
              <p:cNvSpPr>
                <a:spLocks noChangeShapeType="1"/>
              </p:cNvSpPr>
              <p:nvPr/>
            </p:nvSpPr>
            <p:spPr bwMode="auto">
              <a:xfrm flipV="1">
                <a:off x="1432" y="86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8" name="Line 4805"/>
              <p:cNvSpPr>
                <a:spLocks noChangeShapeType="1"/>
              </p:cNvSpPr>
              <p:nvPr/>
            </p:nvSpPr>
            <p:spPr bwMode="auto">
              <a:xfrm flipV="1">
                <a:off x="1432" y="80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9" name="Line 4806"/>
              <p:cNvSpPr>
                <a:spLocks noChangeShapeType="1"/>
              </p:cNvSpPr>
              <p:nvPr/>
            </p:nvSpPr>
            <p:spPr bwMode="auto">
              <a:xfrm flipV="1">
                <a:off x="1432" y="74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0" name="Line 4807"/>
              <p:cNvSpPr>
                <a:spLocks noChangeShapeType="1"/>
              </p:cNvSpPr>
              <p:nvPr/>
            </p:nvSpPr>
            <p:spPr bwMode="auto">
              <a:xfrm flipV="1">
                <a:off x="1432" y="68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1" name="Line 4808"/>
              <p:cNvSpPr>
                <a:spLocks noChangeShapeType="1"/>
              </p:cNvSpPr>
              <p:nvPr/>
            </p:nvSpPr>
            <p:spPr bwMode="auto">
              <a:xfrm flipV="1">
                <a:off x="1432" y="62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2" name="Line 4809"/>
              <p:cNvSpPr>
                <a:spLocks noChangeShapeType="1"/>
              </p:cNvSpPr>
              <p:nvPr/>
            </p:nvSpPr>
            <p:spPr bwMode="auto">
              <a:xfrm flipV="1">
                <a:off x="1432" y="56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3" name="Line 4810"/>
              <p:cNvSpPr>
                <a:spLocks noChangeShapeType="1"/>
              </p:cNvSpPr>
              <p:nvPr/>
            </p:nvSpPr>
            <p:spPr bwMode="auto">
              <a:xfrm flipV="1">
                <a:off x="2412" y="3644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4" name="Line 4811"/>
              <p:cNvSpPr>
                <a:spLocks noChangeShapeType="1"/>
              </p:cNvSpPr>
              <p:nvPr/>
            </p:nvSpPr>
            <p:spPr bwMode="auto">
              <a:xfrm flipV="1">
                <a:off x="2412" y="358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5" name="Line 4812"/>
              <p:cNvSpPr>
                <a:spLocks noChangeShapeType="1"/>
              </p:cNvSpPr>
              <p:nvPr/>
            </p:nvSpPr>
            <p:spPr bwMode="auto">
              <a:xfrm flipV="1">
                <a:off x="2412" y="352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6" name="Line 4813"/>
              <p:cNvSpPr>
                <a:spLocks noChangeShapeType="1"/>
              </p:cNvSpPr>
              <p:nvPr/>
            </p:nvSpPr>
            <p:spPr bwMode="auto">
              <a:xfrm flipV="1">
                <a:off x="2412" y="3467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7" name="Line 4814"/>
              <p:cNvSpPr>
                <a:spLocks noChangeShapeType="1"/>
              </p:cNvSpPr>
              <p:nvPr/>
            </p:nvSpPr>
            <p:spPr bwMode="auto">
              <a:xfrm flipV="1">
                <a:off x="2412" y="340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8" name="Line 4815"/>
              <p:cNvSpPr>
                <a:spLocks noChangeShapeType="1"/>
              </p:cNvSpPr>
              <p:nvPr/>
            </p:nvSpPr>
            <p:spPr bwMode="auto">
              <a:xfrm flipV="1">
                <a:off x="2412" y="3349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9" name="Line 4816"/>
              <p:cNvSpPr>
                <a:spLocks noChangeShapeType="1"/>
              </p:cNvSpPr>
              <p:nvPr/>
            </p:nvSpPr>
            <p:spPr bwMode="auto">
              <a:xfrm flipV="1">
                <a:off x="2412" y="3290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0" name="Line 4817"/>
              <p:cNvSpPr>
                <a:spLocks noChangeShapeType="1"/>
              </p:cNvSpPr>
              <p:nvPr/>
            </p:nvSpPr>
            <p:spPr bwMode="auto">
              <a:xfrm flipV="1">
                <a:off x="2412" y="323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1" name="Line 4818"/>
              <p:cNvSpPr>
                <a:spLocks noChangeShapeType="1"/>
              </p:cNvSpPr>
              <p:nvPr/>
            </p:nvSpPr>
            <p:spPr bwMode="auto">
              <a:xfrm flipV="1">
                <a:off x="2412" y="317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2" name="Line 4819"/>
              <p:cNvSpPr>
                <a:spLocks noChangeShapeType="1"/>
              </p:cNvSpPr>
              <p:nvPr/>
            </p:nvSpPr>
            <p:spPr bwMode="auto">
              <a:xfrm flipV="1">
                <a:off x="2412" y="311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3" name="Line 4820"/>
              <p:cNvSpPr>
                <a:spLocks noChangeShapeType="1"/>
              </p:cNvSpPr>
              <p:nvPr/>
            </p:nvSpPr>
            <p:spPr bwMode="auto">
              <a:xfrm flipV="1">
                <a:off x="2412" y="305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4" name="Line 4821"/>
              <p:cNvSpPr>
                <a:spLocks noChangeShapeType="1"/>
              </p:cNvSpPr>
              <p:nvPr/>
            </p:nvSpPr>
            <p:spPr bwMode="auto">
              <a:xfrm flipV="1">
                <a:off x="2412" y="299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5" name="Line 4822"/>
              <p:cNvSpPr>
                <a:spLocks noChangeShapeType="1"/>
              </p:cNvSpPr>
              <p:nvPr/>
            </p:nvSpPr>
            <p:spPr bwMode="auto">
              <a:xfrm flipV="1">
                <a:off x="2412" y="293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6" name="Line 4823"/>
              <p:cNvSpPr>
                <a:spLocks noChangeShapeType="1"/>
              </p:cNvSpPr>
              <p:nvPr/>
            </p:nvSpPr>
            <p:spPr bwMode="auto">
              <a:xfrm flipV="1">
                <a:off x="2412" y="287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7" name="Line 4824"/>
              <p:cNvSpPr>
                <a:spLocks noChangeShapeType="1"/>
              </p:cNvSpPr>
              <p:nvPr/>
            </p:nvSpPr>
            <p:spPr bwMode="auto">
              <a:xfrm flipV="1">
                <a:off x="2412" y="281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8" name="Line 4825"/>
              <p:cNvSpPr>
                <a:spLocks noChangeShapeType="1"/>
              </p:cNvSpPr>
              <p:nvPr/>
            </p:nvSpPr>
            <p:spPr bwMode="auto">
              <a:xfrm flipV="1">
                <a:off x="2412" y="275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9" name="Line 4826"/>
              <p:cNvSpPr>
                <a:spLocks noChangeShapeType="1"/>
              </p:cNvSpPr>
              <p:nvPr/>
            </p:nvSpPr>
            <p:spPr bwMode="auto">
              <a:xfrm flipV="1">
                <a:off x="2412" y="270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0" name="Line 4827"/>
              <p:cNvSpPr>
                <a:spLocks noChangeShapeType="1"/>
              </p:cNvSpPr>
              <p:nvPr/>
            </p:nvSpPr>
            <p:spPr bwMode="auto">
              <a:xfrm flipV="1">
                <a:off x="2412" y="264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29" name="Group 5029"/>
            <p:cNvGrpSpPr>
              <a:grpSpLocks/>
            </p:cNvGrpSpPr>
            <p:nvPr/>
          </p:nvGrpSpPr>
          <p:grpSpPr bwMode="auto">
            <a:xfrm>
              <a:off x="1328" y="825"/>
              <a:ext cx="3264" cy="2831"/>
              <a:chOff x="1328" y="825"/>
              <a:chExt cx="3264" cy="2831"/>
            </a:xfrm>
          </p:grpSpPr>
          <p:sp>
            <p:nvSpPr>
              <p:cNvPr id="6431" name="Line 4829"/>
              <p:cNvSpPr>
                <a:spLocks noChangeShapeType="1"/>
              </p:cNvSpPr>
              <p:nvPr/>
            </p:nvSpPr>
            <p:spPr bwMode="auto">
              <a:xfrm flipV="1">
                <a:off x="2412" y="258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2" name="Line 4830"/>
              <p:cNvSpPr>
                <a:spLocks noChangeShapeType="1"/>
              </p:cNvSpPr>
              <p:nvPr/>
            </p:nvSpPr>
            <p:spPr bwMode="auto">
              <a:xfrm flipV="1">
                <a:off x="2412" y="252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3" name="Line 4831"/>
              <p:cNvSpPr>
                <a:spLocks noChangeShapeType="1"/>
              </p:cNvSpPr>
              <p:nvPr/>
            </p:nvSpPr>
            <p:spPr bwMode="auto">
              <a:xfrm flipV="1">
                <a:off x="2412" y="246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4" name="Line 4832"/>
              <p:cNvSpPr>
                <a:spLocks noChangeShapeType="1"/>
              </p:cNvSpPr>
              <p:nvPr/>
            </p:nvSpPr>
            <p:spPr bwMode="auto">
              <a:xfrm flipV="1">
                <a:off x="2412" y="240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5" name="Line 4833"/>
              <p:cNvSpPr>
                <a:spLocks noChangeShapeType="1"/>
              </p:cNvSpPr>
              <p:nvPr/>
            </p:nvSpPr>
            <p:spPr bwMode="auto">
              <a:xfrm flipV="1">
                <a:off x="2412" y="234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6" name="Line 4834"/>
              <p:cNvSpPr>
                <a:spLocks noChangeShapeType="1"/>
              </p:cNvSpPr>
              <p:nvPr/>
            </p:nvSpPr>
            <p:spPr bwMode="auto">
              <a:xfrm flipV="1">
                <a:off x="2412" y="228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7" name="Line 4835"/>
              <p:cNvSpPr>
                <a:spLocks noChangeShapeType="1"/>
              </p:cNvSpPr>
              <p:nvPr/>
            </p:nvSpPr>
            <p:spPr bwMode="auto">
              <a:xfrm flipV="1">
                <a:off x="2412" y="2229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8" name="Line 4836"/>
              <p:cNvSpPr>
                <a:spLocks noChangeShapeType="1"/>
              </p:cNvSpPr>
              <p:nvPr/>
            </p:nvSpPr>
            <p:spPr bwMode="auto">
              <a:xfrm flipV="1">
                <a:off x="2412" y="2170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9" name="Line 4837"/>
              <p:cNvSpPr>
                <a:spLocks noChangeShapeType="1"/>
              </p:cNvSpPr>
              <p:nvPr/>
            </p:nvSpPr>
            <p:spPr bwMode="auto">
              <a:xfrm flipV="1">
                <a:off x="2412" y="211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0" name="Line 4838"/>
              <p:cNvSpPr>
                <a:spLocks noChangeShapeType="1"/>
              </p:cNvSpPr>
              <p:nvPr/>
            </p:nvSpPr>
            <p:spPr bwMode="auto">
              <a:xfrm flipV="1">
                <a:off x="2412" y="2052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1" name="Line 4839"/>
              <p:cNvSpPr>
                <a:spLocks noChangeShapeType="1"/>
              </p:cNvSpPr>
              <p:nvPr/>
            </p:nvSpPr>
            <p:spPr bwMode="auto">
              <a:xfrm flipV="1">
                <a:off x="2412" y="199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2" name="Line 4840"/>
              <p:cNvSpPr>
                <a:spLocks noChangeShapeType="1"/>
              </p:cNvSpPr>
              <p:nvPr/>
            </p:nvSpPr>
            <p:spPr bwMode="auto">
              <a:xfrm flipV="1">
                <a:off x="2412" y="1934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3" name="Line 4841"/>
              <p:cNvSpPr>
                <a:spLocks noChangeShapeType="1"/>
              </p:cNvSpPr>
              <p:nvPr/>
            </p:nvSpPr>
            <p:spPr bwMode="auto">
              <a:xfrm flipV="1">
                <a:off x="2412" y="187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4" name="Line 4842"/>
              <p:cNvSpPr>
                <a:spLocks noChangeShapeType="1"/>
              </p:cNvSpPr>
              <p:nvPr/>
            </p:nvSpPr>
            <p:spPr bwMode="auto">
              <a:xfrm flipV="1">
                <a:off x="2412" y="181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5" name="Line 4843"/>
              <p:cNvSpPr>
                <a:spLocks noChangeShapeType="1"/>
              </p:cNvSpPr>
              <p:nvPr/>
            </p:nvSpPr>
            <p:spPr bwMode="auto">
              <a:xfrm flipV="1">
                <a:off x="2412" y="175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6" name="Line 4844"/>
              <p:cNvSpPr>
                <a:spLocks noChangeShapeType="1"/>
              </p:cNvSpPr>
              <p:nvPr/>
            </p:nvSpPr>
            <p:spPr bwMode="auto">
              <a:xfrm flipV="1">
                <a:off x="2412" y="169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7" name="Line 4845"/>
              <p:cNvSpPr>
                <a:spLocks noChangeShapeType="1"/>
              </p:cNvSpPr>
              <p:nvPr/>
            </p:nvSpPr>
            <p:spPr bwMode="auto">
              <a:xfrm flipV="1">
                <a:off x="2412" y="163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8" name="Line 4846"/>
              <p:cNvSpPr>
                <a:spLocks noChangeShapeType="1"/>
              </p:cNvSpPr>
              <p:nvPr/>
            </p:nvSpPr>
            <p:spPr bwMode="auto">
              <a:xfrm flipV="1">
                <a:off x="2412" y="158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9" name="Line 4847"/>
              <p:cNvSpPr>
                <a:spLocks noChangeShapeType="1"/>
              </p:cNvSpPr>
              <p:nvPr/>
            </p:nvSpPr>
            <p:spPr bwMode="auto">
              <a:xfrm flipV="1">
                <a:off x="2412" y="152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0" name="Line 4848"/>
              <p:cNvSpPr>
                <a:spLocks noChangeShapeType="1"/>
              </p:cNvSpPr>
              <p:nvPr/>
            </p:nvSpPr>
            <p:spPr bwMode="auto">
              <a:xfrm flipV="1">
                <a:off x="2412" y="146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1" name="Line 4849"/>
              <p:cNvSpPr>
                <a:spLocks noChangeShapeType="1"/>
              </p:cNvSpPr>
              <p:nvPr/>
            </p:nvSpPr>
            <p:spPr bwMode="auto">
              <a:xfrm flipV="1">
                <a:off x="2412" y="140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2" name="Line 4850"/>
              <p:cNvSpPr>
                <a:spLocks noChangeShapeType="1"/>
              </p:cNvSpPr>
              <p:nvPr/>
            </p:nvSpPr>
            <p:spPr bwMode="auto">
              <a:xfrm flipV="1">
                <a:off x="2412" y="134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3" name="Line 4851"/>
              <p:cNvSpPr>
                <a:spLocks noChangeShapeType="1"/>
              </p:cNvSpPr>
              <p:nvPr/>
            </p:nvSpPr>
            <p:spPr bwMode="auto">
              <a:xfrm flipV="1">
                <a:off x="2412" y="128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4" name="Line 4852"/>
              <p:cNvSpPr>
                <a:spLocks noChangeShapeType="1"/>
              </p:cNvSpPr>
              <p:nvPr/>
            </p:nvSpPr>
            <p:spPr bwMode="auto">
              <a:xfrm flipV="1">
                <a:off x="2412" y="122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5" name="Line 4853"/>
              <p:cNvSpPr>
                <a:spLocks noChangeShapeType="1"/>
              </p:cNvSpPr>
              <p:nvPr/>
            </p:nvSpPr>
            <p:spPr bwMode="auto">
              <a:xfrm flipV="1">
                <a:off x="2412" y="116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6" name="Line 4854"/>
              <p:cNvSpPr>
                <a:spLocks noChangeShapeType="1"/>
              </p:cNvSpPr>
              <p:nvPr/>
            </p:nvSpPr>
            <p:spPr bwMode="auto">
              <a:xfrm flipV="1">
                <a:off x="2412" y="110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7" name="Line 4855"/>
              <p:cNvSpPr>
                <a:spLocks noChangeShapeType="1"/>
              </p:cNvSpPr>
              <p:nvPr/>
            </p:nvSpPr>
            <p:spPr bwMode="auto">
              <a:xfrm flipV="1">
                <a:off x="2412" y="104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8" name="Line 4856"/>
              <p:cNvSpPr>
                <a:spLocks noChangeShapeType="1"/>
              </p:cNvSpPr>
              <p:nvPr/>
            </p:nvSpPr>
            <p:spPr bwMode="auto">
              <a:xfrm flipV="1">
                <a:off x="2412" y="99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9" name="Line 4857"/>
              <p:cNvSpPr>
                <a:spLocks noChangeShapeType="1"/>
              </p:cNvSpPr>
              <p:nvPr/>
            </p:nvSpPr>
            <p:spPr bwMode="auto">
              <a:xfrm flipV="1">
                <a:off x="2412" y="932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0" name="Line 4858"/>
              <p:cNvSpPr>
                <a:spLocks noChangeShapeType="1"/>
              </p:cNvSpPr>
              <p:nvPr/>
            </p:nvSpPr>
            <p:spPr bwMode="auto">
              <a:xfrm flipV="1">
                <a:off x="2412" y="87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1" name="Line 4859"/>
              <p:cNvSpPr>
                <a:spLocks noChangeShapeType="1"/>
              </p:cNvSpPr>
              <p:nvPr/>
            </p:nvSpPr>
            <p:spPr bwMode="auto">
              <a:xfrm flipV="1">
                <a:off x="2412" y="825"/>
                <a:ext cx="0" cy="12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2" name="Line 4860"/>
              <p:cNvSpPr>
                <a:spLocks noChangeShapeType="1"/>
              </p:cNvSpPr>
              <p:nvPr/>
            </p:nvSpPr>
            <p:spPr bwMode="auto">
              <a:xfrm flipV="1">
                <a:off x="3392" y="3637"/>
                <a:ext cx="0" cy="19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3" name="Line 4861"/>
              <p:cNvSpPr>
                <a:spLocks noChangeShapeType="1"/>
              </p:cNvSpPr>
              <p:nvPr/>
            </p:nvSpPr>
            <p:spPr bwMode="auto">
              <a:xfrm flipV="1">
                <a:off x="3392" y="357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4" name="Line 4862"/>
              <p:cNvSpPr>
                <a:spLocks noChangeShapeType="1"/>
              </p:cNvSpPr>
              <p:nvPr/>
            </p:nvSpPr>
            <p:spPr bwMode="auto">
              <a:xfrm flipV="1">
                <a:off x="3392" y="3520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5" name="Line 4863"/>
              <p:cNvSpPr>
                <a:spLocks noChangeShapeType="1"/>
              </p:cNvSpPr>
              <p:nvPr/>
            </p:nvSpPr>
            <p:spPr bwMode="auto">
              <a:xfrm flipV="1">
                <a:off x="3392" y="346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6" name="Line 4864"/>
              <p:cNvSpPr>
                <a:spLocks noChangeShapeType="1"/>
              </p:cNvSpPr>
              <p:nvPr/>
            </p:nvSpPr>
            <p:spPr bwMode="auto">
              <a:xfrm flipV="1">
                <a:off x="3392" y="3402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7" name="Line 4865"/>
              <p:cNvSpPr>
                <a:spLocks noChangeShapeType="1"/>
              </p:cNvSpPr>
              <p:nvPr/>
            </p:nvSpPr>
            <p:spPr bwMode="auto">
              <a:xfrm flipV="1">
                <a:off x="3392" y="334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8" name="Line 4866"/>
              <p:cNvSpPr>
                <a:spLocks noChangeShapeType="1"/>
              </p:cNvSpPr>
              <p:nvPr/>
            </p:nvSpPr>
            <p:spPr bwMode="auto">
              <a:xfrm flipV="1">
                <a:off x="3392" y="3284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9" name="Line 4867"/>
              <p:cNvSpPr>
                <a:spLocks noChangeShapeType="1"/>
              </p:cNvSpPr>
              <p:nvPr/>
            </p:nvSpPr>
            <p:spPr bwMode="auto">
              <a:xfrm flipV="1">
                <a:off x="3392" y="322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0" name="Line 4868"/>
              <p:cNvSpPr>
                <a:spLocks noChangeShapeType="1"/>
              </p:cNvSpPr>
              <p:nvPr/>
            </p:nvSpPr>
            <p:spPr bwMode="auto">
              <a:xfrm flipV="1">
                <a:off x="3392" y="316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1" name="Line 4869"/>
              <p:cNvSpPr>
                <a:spLocks noChangeShapeType="1"/>
              </p:cNvSpPr>
              <p:nvPr/>
            </p:nvSpPr>
            <p:spPr bwMode="auto">
              <a:xfrm flipV="1">
                <a:off x="3392" y="3107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2" name="Line 4870"/>
              <p:cNvSpPr>
                <a:spLocks noChangeShapeType="1"/>
              </p:cNvSpPr>
              <p:nvPr/>
            </p:nvSpPr>
            <p:spPr bwMode="auto">
              <a:xfrm flipV="1">
                <a:off x="3392" y="304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3" name="Line 4871"/>
              <p:cNvSpPr>
                <a:spLocks noChangeShapeType="1"/>
              </p:cNvSpPr>
              <p:nvPr/>
            </p:nvSpPr>
            <p:spPr bwMode="auto">
              <a:xfrm flipV="1">
                <a:off x="3392" y="2989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4" name="Line 4872"/>
              <p:cNvSpPr>
                <a:spLocks noChangeShapeType="1"/>
              </p:cNvSpPr>
              <p:nvPr/>
            </p:nvSpPr>
            <p:spPr bwMode="auto">
              <a:xfrm flipV="1">
                <a:off x="3392" y="293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5" name="Line 4873"/>
              <p:cNvSpPr>
                <a:spLocks noChangeShapeType="1"/>
              </p:cNvSpPr>
              <p:nvPr/>
            </p:nvSpPr>
            <p:spPr bwMode="auto">
              <a:xfrm flipV="1">
                <a:off x="3392" y="287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6" name="Line 4874"/>
              <p:cNvSpPr>
                <a:spLocks noChangeShapeType="1"/>
              </p:cNvSpPr>
              <p:nvPr/>
            </p:nvSpPr>
            <p:spPr bwMode="auto">
              <a:xfrm flipV="1">
                <a:off x="3392" y="281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7" name="Line 4875"/>
              <p:cNvSpPr>
                <a:spLocks noChangeShapeType="1"/>
              </p:cNvSpPr>
              <p:nvPr/>
            </p:nvSpPr>
            <p:spPr bwMode="auto">
              <a:xfrm flipV="1">
                <a:off x="3392" y="275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8" name="Line 4876"/>
              <p:cNvSpPr>
                <a:spLocks noChangeShapeType="1"/>
              </p:cNvSpPr>
              <p:nvPr/>
            </p:nvSpPr>
            <p:spPr bwMode="auto">
              <a:xfrm flipV="1">
                <a:off x="3392" y="26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9" name="Line 4877"/>
              <p:cNvSpPr>
                <a:spLocks noChangeShapeType="1"/>
              </p:cNvSpPr>
              <p:nvPr/>
            </p:nvSpPr>
            <p:spPr bwMode="auto">
              <a:xfrm flipV="1">
                <a:off x="3392" y="263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0" name="Line 4878"/>
              <p:cNvSpPr>
                <a:spLocks noChangeShapeType="1"/>
              </p:cNvSpPr>
              <p:nvPr/>
            </p:nvSpPr>
            <p:spPr bwMode="auto">
              <a:xfrm flipV="1">
                <a:off x="3392" y="257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1" name="Line 4879"/>
              <p:cNvSpPr>
                <a:spLocks noChangeShapeType="1"/>
              </p:cNvSpPr>
              <p:nvPr/>
            </p:nvSpPr>
            <p:spPr bwMode="auto">
              <a:xfrm flipV="1">
                <a:off x="3392" y="251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2" name="Line 4880"/>
              <p:cNvSpPr>
                <a:spLocks noChangeShapeType="1"/>
              </p:cNvSpPr>
              <p:nvPr/>
            </p:nvSpPr>
            <p:spPr bwMode="auto">
              <a:xfrm flipV="1">
                <a:off x="3392" y="245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3" name="Line 4881"/>
              <p:cNvSpPr>
                <a:spLocks noChangeShapeType="1"/>
              </p:cNvSpPr>
              <p:nvPr/>
            </p:nvSpPr>
            <p:spPr bwMode="auto">
              <a:xfrm flipV="1">
                <a:off x="3392" y="239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4" name="Line 4882"/>
              <p:cNvSpPr>
                <a:spLocks noChangeShapeType="1"/>
              </p:cNvSpPr>
              <p:nvPr/>
            </p:nvSpPr>
            <p:spPr bwMode="auto">
              <a:xfrm flipV="1">
                <a:off x="3392" y="234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5" name="Line 4883"/>
              <p:cNvSpPr>
                <a:spLocks noChangeShapeType="1"/>
              </p:cNvSpPr>
              <p:nvPr/>
            </p:nvSpPr>
            <p:spPr bwMode="auto">
              <a:xfrm flipV="1">
                <a:off x="3392" y="228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6" name="Line 4884"/>
              <p:cNvSpPr>
                <a:spLocks noChangeShapeType="1"/>
              </p:cNvSpPr>
              <p:nvPr/>
            </p:nvSpPr>
            <p:spPr bwMode="auto">
              <a:xfrm flipV="1">
                <a:off x="3392" y="222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7" name="Line 4885"/>
              <p:cNvSpPr>
                <a:spLocks noChangeShapeType="1"/>
              </p:cNvSpPr>
              <p:nvPr/>
            </p:nvSpPr>
            <p:spPr bwMode="auto">
              <a:xfrm flipV="1">
                <a:off x="3392" y="2164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8" name="Line 4886"/>
              <p:cNvSpPr>
                <a:spLocks noChangeShapeType="1"/>
              </p:cNvSpPr>
              <p:nvPr/>
            </p:nvSpPr>
            <p:spPr bwMode="auto">
              <a:xfrm flipV="1">
                <a:off x="3392" y="210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9" name="Line 4887"/>
              <p:cNvSpPr>
                <a:spLocks noChangeShapeType="1"/>
              </p:cNvSpPr>
              <p:nvPr/>
            </p:nvSpPr>
            <p:spPr bwMode="auto">
              <a:xfrm flipV="1">
                <a:off x="3392" y="204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0" name="Line 4888"/>
              <p:cNvSpPr>
                <a:spLocks noChangeShapeType="1"/>
              </p:cNvSpPr>
              <p:nvPr/>
            </p:nvSpPr>
            <p:spPr bwMode="auto">
              <a:xfrm flipV="1">
                <a:off x="3392" y="1987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1" name="Line 4889"/>
              <p:cNvSpPr>
                <a:spLocks noChangeShapeType="1"/>
              </p:cNvSpPr>
              <p:nvPr/>
            </p:nvSpPr>
            <p:spPr bwMode="auto">
              <a:xfrm flipV="1">
                <a:off x="3392" y="192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2" name="Line 4890"/>
              <p:cNvSpPr>
                <a:spLocks noChangeShapeType="1"/>
              </p:cNvSpPr>
              <p:nvPr/>
            </p:nvSpPr>
            <p:spPr bwMode="auto">
              <a:xfrm flipV="1">
                <a:off x="3392" y="1869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3" name="Line 4891"/>
              <p:cNvSpPr>
                <a:spLocks noChangeShapeType="1"/>
              </p:cNvSpPr>
              <p:nvPr/>
            </p:nvSpPr>
            <p:spPr bwMode="auto">
              <a:xfrm flipV="1">
                <a:off x="3392" y="1810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4" name="Line 4892"/>
              <p:cNvSpPr>
                <a:spLocks noChangeShapeType="1"/>
              </p:cNvSpPr>
              <p:nvPr/>
            </p:nvSpPr>
            <p:spPr bwMode="auto">
              <a:xfrm flipV="1">
                <a:off x="3392" y="1751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5" name="Line 4893"/>
              <p:cNvSpPr>
                <a:spLocks noChangeShapeType="1"/>
              </p:cNvSpPr>
              <p:nvPr/>
            </p:nvSpPr>
            <p:spPr bwMode="auto">
              <a:xfrm flipV="1">
                <a:off x="3392" y="1692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6" name="Line 4894"/>
              <p:cNvSpPr>
                <a:spLocks noChangeShapeType="1"/>
              </p:cNvSpPr>
              <p:nvPr/>
            </p:nvSpPr>
            <p:spPr bwMode="auto">
              <a:xfrm flipV="1">
                <a:off x="3392" y="163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7" name="Line 4895"/>
              <p:cNvSpPr>
                <a:spLocks noChangeShapeType="1"/>
              </p:cNvSpPr>
              <p:nvPr/>
            </p:nvSpPr>
            <p:spPr bwMode="auto">
              <a:xfrm flipV="1">
                <a:off x="3392" y="157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8" name="Line 4896"/>
              <p:cNvSpPr>
                <a:spLocks noChangeShapeType="1"/>
              </p:cNvSpPr>
              <p:nvPr/>
            </p:nvSpPr>
            <p:spPr bwMode="auto">
              <a:xfrm flipV="1">
                <a:off x="3392" y="151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9" name="Line 4897"/>
              <p:cNvSpPr>
                <a:spLocks noChangeShapeType="1"/>
              </p:cNvSpPr>
              <p:nvPr/>
            </p:nvSpPr>
            <p:spPr bwMode="auto">
              <a:xfrm flipV="1">
                <a:off x="3392" y="145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0" name="Line 4898"/>
              <p:cNvSpPr>
                <a:spLocks noChangeShapeType="1"/>
              </p:cNvSpPr>
              <p:nvPr/>
            </p:nvSpPr>
            <p:spPr bwMode="auto">
              <a:xfrm flipV="1">
                <a:off x="3392" y="139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1" name="Line 4899"/>
              <p:cNvSpPr>
                <a:spLocks noChangeShapeType="1"/>
              </p:cNvSpPr>
              <p:nvPr/>
            </p:nvSpPr>
            <p:spPr bwMode="auto">
              <a:xfrm flipV="1">
                <a:off x="3392" y="133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2" name="Line 4900"/>
              <p:cNvSpPr>
                <a:spLocks noChangeShapeType="1"/>
              </p:cNvSpPr>
              <p:nvPr/>
            </p:nvSpPr>
            <p:spPr bwMode="auto">
              <a:xfrm flipV="1">
                <a:off x="3392" y="127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3" name="Line 4901"/>
              <p:cNvSpPr>
                <a:spLocks noChangeShapeType="1"/>
              </p:cNvSpPr>
              <p:nvPr/>
            </p:nvSpPr>
            <p:spPr bwMode="auto">
              <a:xfrm flipV="1">
                <a:off x="3392" y="122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4" name="Line 4902"/>
              <p:cNvSpPr>
                <a:spLocks noChangeShapeType="1"/>
              </p:cNvSpPr>
              <p:nvPr/>
            </p:nvSpPr>
            <p:spPr bwMode="auto">
              <a:xfrm flipV="1">
                <a:off x="3392" y="116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5" name="Line 4903"/>
              <p:cNvSpPr>
                <a:spLocks noChangeShapeType="1"/>
              </p:cNvSpPr>
              <p:nvPr/>
            </p:nvSpPr>
            <p:spPr bwMode="auto">
              <a:xfrm flipV="1">
                <a:off x="3392" y="110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6" name="Line 4904"/>
              <p:cNvSpPr>
                <a:spLocks noChangeShapeType="1"/>
              </p:cNvSpPr>
              <p:nvPr/>
            </p:nvSpPr>
            <p:spPr bwMode="auto">
              <a:xfrm flipV="1">
                <a:off x="3392" y="104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7" name="Line 4905"/>
              <p:cNvSpPr>
                <a:spLocks noChangeShapeType="1"/>
              </p:cNvSpPr>
              <p:nvPr/>
            </p:nvSpPr>
            <p:spPr bwMode="auto">
              <a:xfrm flipV="1">
                <a:off x="3392" y="990"/>
                <a:ext cx="0" cy="18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8" name="Line 4906"/>
              <p:cNvSpPr>
                <a:spLocks noChangeShapeType="1"/>
              </p:cNvSpPr>
              <p:nvPr/>
            </p:nvSpPr>
            <p:spPr bwMode="auto">
              <a:xfrm>
                <a:off x="4372" y="1576"/>
                <a:ext cx="0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9" name="Line 4907"/>
              <p:cNvSpPr>
                <a:spLocks noChangeShapeType="1"/>
              </p:cNvSpPr>
              <p:nvPr/>
            </p:nvSpPr>
            <p:spPr bwMode="auto">
              <a:xfrm>
                <a:off x="4372" y="163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0" name="Line 4908"/>
              <p:cNvSpPr>
                <a:spLocks noChangeShapeType="1"/>
              </p:cNvSpPr>
              <p:nvPr/>
            </p:nvSpPr>
            <p:spPr bwMode="auto">
              <a:xfrm>
                <a:off x="4372" y="169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1" name="Line 4909"/>
              <p:cNvSpPr>
                <a:spLocks noChangeShapeType="1"/>
              </p:cNvSpPr>
              <p:nvPr/>
            </p:nvSpPr>
            <p:spPr bwMode="auto">
              <a:xfrm>
                <a:off x="4372" y="174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2" name="Line 4910"/>
              <p:cNvSpPr>
                <a:spLocks noChangeShapeType="1"/>
              </p:cNvSpPr>
              <p:nvPr/>
            </p:nvSpPr>
            <p:spPr bwMode="auto">
              <a:xfrm>
                <a:off x="4372" y="180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3" name="Line 4911"/>
              <p:cNvSpPr>
                <a:spLocks noChangeShapeType="1"/>
              </p:cNvSpPr>
              <p:nvPr/>
            </p:nvSpPr>
            <p:spPr bwMode="auto">
              <a:xfrm>
                <a:off x="4372" y="186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4" name="Line 4912"/>
              <p:cNvSpPr>
                <a:spLocks noChangeShapeType="1"/>
              </p:cNvSpPr>
              <p:nvPr/>
            </p:nvSpPr>
            <p:spPr bwMode="auto">
              <a:xfrm>
                <a:off x="4372" y="192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5" name="Line 4913"/>
              <p:cNvSpPr>
                <a:spLocks noChangeShapeType="1"/>
              </p:cNvSpPr>
              <p:nvPr/>
            </p:nvSpPr>
            <p:spPr bwMode="auto">
              <a:xfrm>
                <a:off x="4372" y="198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6" name="Line 4914"/>
              <p:cNvSpPr>
                <a:spLocks noChangeShapeType="1"/>
              </p:cNvSpPr>
              <p:nvPr/>
            </p:nvSpPr>
            <p:spPr bwMode="auto">
              <a:xfrm>
                <a:off x="4372" y="204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7" name="Line 4915"/>
              <p:cNvSpPr>
                <a:spLocks noChangeShapeType="1"/>
              </p:cNvSpPr>
              <p:nvPr/>
            </p:nvSpPr>
            <p:spPr bwMode="auto">
              <a:xfrm>
                <a:off x="4372" y="210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8" name="Line 4916"/>
              <p:cNvSpPr>
                <a:spLocks noChangeShapeType="1"/>
              </p:cNvSpPr>
              <p:nvPr/>
            </p:nvSpPr>
            <p:spPr bwMode="auto">
              <a:xfrm>
                <a:off x="4372" y="216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9" name="Line 4917"/>
              <p:cNvSpPr>
                <a:spLocks noChangeShapeType="1"/>
              </p:cNvSpPr>
              <p:nvPr/>
            </p:nvSpPr>
            <p:spPr bwMode="auto">
              <a:xfrm>
                <a:off x="4372" y="222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0" name="Line 4918"/>
              <p:cNvSpPr>
                <a:spLocks noChangeShapeType="1"/>
              </p:cNvSpPr>
              <p:nvPr/>
            </p:nvSpPr>
            <p:spPr bwMode="auto">
              <a:xfrm>
                <a:off x="4372" y="2280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1" name="Line 4919"/>
              <p:cNvSpPr>
                <a:spLocks noChangeShapeType="1"/>
              </p:cNvSpPr>
              <p:nvPr/>
            </p:nvSpPr>
            <p:spPr bwMode="auto">
              <a:xfrm>
                <a:off x="4372" y="2339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2" name="Line 4920"/>
              <p:cNvSpPr>
                <a:spLocks noChangeShapeType="1"/>
              </p:cNvSpPr>
              <p:nvPr/>
            </p:nvSpPr>
            <p:spPr bwMode="auto">
              <a:xfrm>
                <a:off x="4372" y="239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3" name="Line 4921"/>
              <p:cNvSpPr>
                <a:spLocks noChangeShapeType="1"/>
              </p:cNvSpPr>
              <p:nvPr/>
            </p:nvSpPr>
            <p:spPr bwMode="auto">
              <a:xfrm>
                <a:off x="4372" y="2457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4" name="Line 4922"/>
              <p:cNvSpPr>
                <a:spLocks noChangeShapeType="1"/>
              </p:cNvSpPr>
              <p:nvPr/>
            </p:nvSpPr>
            <p:spPr bwMode="auto">
              <a:xfrm>
                <a:off x="4372" y="251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5" name="Line 4923"/>
              <p:cNvSpPr>
                <a:spLocks noChangeShapeType="1"/>
              </p:cNvSpPr>
              <p:nvPr/>
            </p:nvSpPr>
            <p:spPr bwMode="auto">
              <a:xfrm>
                <a:off x="4372" y="2575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6" name="Line 4924"/>
              <p:cNvSpPr>
                <a:spLocks noChangeShapeType="1"/>
              </p:cNvSpPr>
              <p:nvPr/>
            </p:nvSpPr>
            <p:spPr bwMode="auto">
              <a:xfrm>
                <a:off x="4372" y="2634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7" name="Line 4925"/>
              <p:cNvSpPr>
                <a:spLocks noChangeShapeType="1"/>
              </p:cNvSpPr>
              <p:nvPr/>
            </p:nvSpPr>
            <p:spPr bwMode="auto">
              <a:xfrm>
                <a:off x="4372" y="269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8" name="Line 4926"/>
              <p:cNvSpPr>
                <a:spLocks noChangeShapeType="1"/>
              </p:cNvSpPr>
              <p:nvPr/>
            </p:nvSpPr>
            <p:spPr bwMode="auto">
              <a:xfrm>
                <a:off x="4372" y="2752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9" name="Line 4927"/>
              <p:cNvSpPr>
                <a:spLocks noChangeShapeType="1"/>
              </p:cNvSpPr>
              <p:nvPr/>
            </p:nvSpPr>
            <p:spPr bwMode="auto">
              <a:xfrm>
                <a:off x="4372" y="281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0" name="Line 4928"/>
              <p:cNvSpPr>
                <a:spLocks noChangeShapeType="1"/>
              </p:cNvSpPr>
              <p:nvPr/>
            </p:nvSpPr>
            <p:spPr bwMode="auto">
              <a:xfrm>
                <a:off x="4372" y="286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1" name="Line 4929"/>
              <p:cNvSpPr>
                <a:spLocks noChangeShapeType="1"/>
              </p:cNvSpPr>
              <p:nvPr/>
            </p:nvSpPr>
            <p:spPr bwMode="auto">
              <a:xfrm>
                <a:off x="4372" y="292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2" name="Line 4930"/>
              <p:cNvSpPr>
                <a:spLocks noChangeShapeType="1"/>
              </p:cNvSpPr>
              <p:nvPr/>
            </p:nvSpPr>
            <p:spPr bwMode="auto">
              <a:xfrm>
                <a:off x="4372" y="2987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3" name="Line 4931"/>
              <p:cNvSpPr>
                <a:spLocks noChangeShapeType="1"/>
              </p:cNvSpPr>
              <p:nvPr/>
            </p:nvSpPr>
            <p:spPr bwMode="auto">
              <a:xfrm>
                <a:off x="4372" y="3046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4" name="Line 4932"/>
              <p:cNvSpPr>
                <a:spLocks noChangeShapeType="1"/>
              </p:cNvSpPr>
              <p:nvPr/>
            </p:nvSpPr>
            <p:spPr bwMode="auto">
              <a:xfrm>
                <a:off x="4372" y="310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5" name="Line 4933"/>
              <p:cNvSpPr>
                <a:spLocks noChangeShapeType="1"/>
              </p:cNvSpPr>
              <p:nvPr/>
            </p:nvSpPr>
            <p:spPr bwMode="auto">
              <a:xfrm>
                <a:off x="4372" y="316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6" name="Line 4934"/>
              <p:cNvSpPr>
                <a:spLocks noChangeShapeType="1"/>
              </p:cNvSpPr>
              <p:nvPr/>
            </p:nvSpPr>
            <p:spPr bwMode="auto">
              <a:xfrm>
                <a:off x="4372" y="3223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7" name="Line 4935"/>
              <p:cNvSpPr>
                <a:spLocks noChangeShapeType="1"/>
              </p:cNvSpPr>
              <p:nvPr/>
            </p:nvSpPr>
            <p:spPr bwMode="auto">
              <a:xfrm>
                <a:off x="4372" y="3282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8" name="Line 4936"/>
              <p:cNvSpPr>
                <a:spLocks noChangeShapeType="1"/>
              </p:cNvSpPr>
              <p:nvPr/>
            </p:nvSpPr>
            <p:spPr bwMode="auto">
              <a:xfrm>
                <a:off x="4372" y="3341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9" name="Line 4937"/>
              <p:cNvSpPr>
                <a:spLocks noChangeShapeType="1"/>
              </p:cNvSpPr>
              <p:nvPr/>
            </p:nvSpPr>
            <p:spPr bwMode="auto">
              <a:xfrm>
                <a:off x="4372" y="3400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0" name="Line 4938"/>
              <p:cNvSpPr>
                <a:spLocks noChangeShapeType="1"/>
              </p:cNvSpPr>
              <p:nvPr/>
            </p:nvSpPr>
            <p:spPr bwMode="auto">
              <a:xfrm>
                <a:off x="4372" y="3459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1" name="Line 4939"/>
              <p:cNvSpPr>
                <a:spLocks noChangeShapeType="1"/>
              </p:cNvSpPr>
              <p:nvPr/>
            </p:nvSpPr>
            <p:spPr bwMode="auto">
              <a:xfrm>
                <a:off x="4372" y="3518"/>
                <a:ext cx="0" cy="24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2" name="Line 4940"/>
              <p:cNvSpPr>
                <a:spLocks noChangeShapeType="1"/>
              </p:cNvSpPr>
              <p:nvPr/>
            </p:nvSpPr>
            <p:spPr bwMode="auto">
              <a:xfrm>
                <a:off x="4372" y="3577"/>
                <a:ext cx="0" cy="23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3" name="Line 4941"/>
              <p:cNvSpPr>
                <a:spLocks noChangeShapeType="1"/>
              </p:cNvSpPr>
              <p:nvPr/>
            </p:nvSpPr>
            <p:spPr bwMode="auto">
              <a:xfrm>
                <a:off x="4372" y="3636"/>
                <a:ext cx="0" cy="2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4" name="Freeform 4942"/>
              <p:cNvSpPr>
                <a:spLocks/>
              </p:cNvSpPr>
              <p:nvPr/>
            </p:nvSpPr>
            <p:spPr bwMode="auto">
              <a:xfrm>
                <a:off x="3525" y="2040"/>
                <a:ext cx="174" cy="652"/>
              </a:xfrm>
              <a:custGeom>
                <a:avLst/>
                <a:gdLst>
                  <a:gd name="T0" fmla="*/ 136 w 174"/>
                  <a:gd name="T1" fmla="*/ 652 h 652"/>
                  <a:gd name="T2" fmla="*/ 174 w 174"/>
                  <a:gd name="T3" fmla="*/ 644 h 652"/>
                  <a:gd name="T4" fmla="*/ 0 w 174"/>
                  <a:gd name="T5" fmla="*/ 0 h 652"/>
                  <a:gd name="T6" fmla="*/ 136 w 174"/>
                  <a:gd name="T7" fmla="*/ 65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4" h="652">
                    <a:moveTo>
                      <a:pt x="136" y="652"/>
                    </a:moveTo>
                    <a:lnTo>
                      <a:pt x="174" y="644"/>
                    </a:lnTo>
                    <a:lnTo>
                      <a:pt x="0" y="0"/>
                    </a:lnTo>
                    <a:lnTo>
                      <a:pt x="136" y="65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5" name="Freeform 4943"/>
              <p:cNvSpPr>
                <a:spLocks/>
              </p:cNvSpPr>
              <p:nvPr/>
            </p:nvSpPr>
            <p:spPr bwMode="auto">
              <a:xfrm>
                <a:off x="3525" y="2032"/>
                <a:ext cx="174" cy="652"/>
              </a:xfrm>
              <a:custGeom>
                <a:avLst/>
                <a:gdLst>
                  <a:gd name="T0" fmla="*/ 174 w 174"/>
                  <a:gd name="T1" fmla="*/ 652 h 652"/>
                  <a:gd name="T2" fmla="*/ 0 w 174"/>
                  <a:gd name="T3" fmla="*/ 8 h 652"/>
                  <a:gd name="T4" fmla="*/ 38 w 174"/>
                  <a:gd name="T5" fmla="*/ 0 h 652"/>
                  <a:gd name="T6" fmla="*/ 174 w 174"/>
                  <a:gd name="T7" fmla="*/ 65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4" h="652">
                    <a:moveTo>
                      <a:pt x="174" y="652"/>
                    </a:moveTo>
                    <a:lnTo>
                      <a:pt x="0" y="8"/>
                    </a:lnTo>
                    <a:lnTo>
                      <a:pt x="38" y="0"/>
                    </a:lnTo>
                    <a:lnTo>
                      <a:pt x="174" y="65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6" name="Freeform 4944"/>
              <p:cNvSpPr>
                <a:spLocks/>
              </p:cNvSpPr>
              <p:nvPr/>
            </p:nvSpPr>
            <p:spPr bwMode="auto">
              <a:xfrm>
                <a:off x="3525" y="2032"/>
                <a:ext cx="174" cy="660"/>
              </a:xfrm>
              <a:custGeom>
                <a:avLst/>
                <a:gdLst>
                  <a:gd name="T0" fmla="*/ 136 w 174"/>
                  <a:gd name="T1" fmla="*/ 660 h 660"/>
                  <a:gd name="T2" fmla="*/ 174 w 174"/>
                  <a:gd name="T3" fmla="*/ 652 h 660"/>
                  <a:gd name="T4" fmla="*/ 38 w 174"/>
                  <a:gd name="T5" fmla="*/ 0 h 660"/>
                  <a:gd name="T6" fmla="*/ 0 w 174"/>
                  <a:gd name="T7" fmla="*/ 8 h 660"/>
                  <a:gd name="T8" fmla="*/ 136 w 174"/>
                  <a:gd name="T9" fmla="*/ 66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660">
                    <a:moveTo>
                      <a:pt x="136" y="660"/>
                    </a:moveTo>
                    <a:lnTo>
                      <a:pt x="174" y="652"/>
                    </a:lnTo>
                    <a:lnTo>
                      <a:pt x="38" y="0"/>
                    </a:lnTo>
                    <a:lnTo>
                      <a:pt x="0" y="8"/>
                    </a:lnTo>
                    <a:lnTo>
                      <a:pt x="136" y="66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7" name="Line 4945"/>
              <p:cNvSpPr>
                <a:spLocks noChangeShapeType="1"/>
              </p:cNvSpPr>
              <p:nvPr/>
            </p:nvSpPr>
            <p:spPr bwMode="auto">
              <a:xfrm flipH="1">
                <a:off x="1328" y="3537"/>
                <a:ext cx="3264" cy="0"/>
              </a:xfrm>
              <a:prstGeom prst="line">
                <a:avLst/>
              </a:pr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8" name="Freeform 4946"/>
              <p:cNvSpPr>
                <a:spLocks/>
              </p:cNvSpPr>
              <p:nvPr/>
            </p:nvSpPr>
            <p:spPr bwMode="auto">
              <a:xfrm>
                <a:off x="3666" y="2719"/>
                <a:ext cx="37" cy="5"/>
              </a:xfrm>
              <a:custGeom>
                <a:avLst/>
                <a:gdLst>
                  <a:gd name="T0" fmla="*/ 24 w 37"/>
                  <a:gd name="T1" fmla="*/ 0 h 5"/>
                  <a:gd name="T2" fmla="*/ 0 w 37"/>
                  <a:gd name="T3" fmla="*/ 5 h 5"/>
                  <a:gd name="T4" fmla="*/ 37 w 37"/>
                  <a:gd name="T5" fmla="*/ 5 h 5"/>
                  <a:gd name="T6" fmla="*/ 24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24" y="0"/>
                    </a:moveTo>
                    <a:lnTo>
                      <a:pt x="0" y="5"/>
                    </a:lnTo>
                    <a:lnTo>
                      <a:pt x="37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9" name="Freeform 4947"/>
              <p:cNvSpPr>
                <a:spLocks/>
              </p:cNvSpPr>
              <p:nvPr/>
            </p:nvSpPr>
            <p:spPr bwMode="auto">
              <a:xfrm>
                <a:off x="3666" y="2719"/>
                <a:ext cx="37" cy="5"/>
              </a:xfrm>
              <a:custGeom>
                <a:avLst/>
                <a:gdLst>
                  <a:gd name="T0" fmla="*/ 24 w 37"/>
                  <a:gd name="T1" fmla="*/ 0 h 5"/>
                  <a:gd name="T2" fmla="*/ 0 w 37"/>
                  <a:gd name="T3" fmla="*/ 5 h 5"/>
                  <a:gd name="T4" fmla="*/ 37 w 37"/>
                  <a:gd name="T5" fmla="*/ 5 h 5"/>
                  <a:gd name="T6" fmla="*/ 24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24" y="0"/>
                    </a:moveTo>
                    <a:lnTo>
                      <a:pt x="0" y="5"/>
                    </a:lnTo>
                    <a:lnTo>
                      <a:pt x="37" y="5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0" name="Freeform 4948"/>
              <p:cNvSpPr>
                <a:spLocks/>
              </p:cNvSpPr>
              <p:nvPr/>
            </p:nvSpPr>
            <p:spPr bwMode="auto">
              <a:xfrm>
                <a:off x="3663" y="2724"/>
                <a:ext cx="49" cy="2"/>
              </a:xfrm>
              <a:custGeom>
                <a:avLst/>
                <a:gdLst>
                  <a:gd name="T0" fmla="*/ 3 w 49"/>
                  <a:gd name="T1" fmla="*/ 0 h 2"/>
                  <a:gd name="T2" fmla="*/ 0 w 49"/>
                  <a:gd name="T3" fmla="*/ 2 h 2"/>
                  <a:gd name="T4" fmla="*/ 49 w 49"/>
                  <a:gd name="T5" fmla="*/ 2 h 2"/>
                  <a:gd name="T6" fmla="*/ 3 w 4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">
                    <a:moveTo>
                      <a:pt x="3" y="0"/>
                    </a:moveTo>
                    <a:lnTo>
                      <a:pt x="0" y="2"/>
                    </a:lnTo>
                    <a:lnTo>
                      <a:pt x="49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1" name="Freeform 4949"/>
              <p:cNvSpPr>
                <a:spLocks/>
              </p:cNvSpPr>
              <p:nvPr/>
            </p:nvSpPr>
            <p:spPr bwMode="auto">
              <a:xfrm>
                <a:off x="3663" y="2724"/>
                <a:ext cx="49" cy="2"/>
              </a:xfrm>
              <a:custGeom>
                <a:avLst/>
                <a:gdLst>
                  <a:gd name="T0" fmla="*/ 3 w 49"/>
                  <a:gd name="T1" fmla="*/ 0 h 2"/>
                  <a:gd name="T2" fmla="*/ 0 w 49"/>
                  <a:gd name="T3" fmla="*/ 2 h 2"/>
                  <a:gd name="T4" fmla="*/ 49 w 49"/>
                  <a:gd name="T5" fmla="*/ 2 h 2"/>
                  <a:gd name="T6" fmla="*/ 3 w 4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">
                    <a:moveTo>
                      <a:pt x="3" y="0"/>
                    </a:moveTo>
                    <a:lnTo>
                      <a:pt x="0" y="2"/>
                    </a:lnTo>
                    <a:lnTo>
                      <a:pt x="49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2" name="Freeform 4950"/>
              <p:cNvSpPr>
                <a:spLocks/>
              </p:cNvSpPr>
              <p:nvPr/>
            </p:nvSpPr>
            <p:spPr bwMode="auto">
              <a:xfrm>
                <a:off x="3666" y="2724"/>
                <a:ext cx="46" cy="2"/>
              </a:xfrm>
              <a:custGeom>
                <a:avLst/>
                <a:gdLst>
                  <a:gd name="T0" fmla="*/ 0 w 46"/>
                  <a:gd name="T1" fmla="*/ 0 h 2"/>
                  <a:gd name="T2" fmla="*/ 37 w 46"/>
                  <a:gd name="T3" fmla="*/ 0 h 2"/>
                  <a:gd name="T4" fmla="*/ 46 w 46"/>
                  <a:gd name="T5" fmla="*/ 2 h 2"/>
                  <a:gd name="T6" fmla="*/ 0 w 4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">
                    <a:moveTo>
                      <a:pt x="0" y="0"/>
                    </a:moveTo>
                    <a:lnTo>
                      <a:pt x="37" y="0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3" name="Freeform 4951"/>
              <p:cNvSpPr>
                <a:spLocks/>
              </p:cNvSpPr>
              <p:nvPr/>
            </p:nvSpPr>
            <p:spPr bwMode="auto">
              <a:xfrm>
                <a:off x="3666" y="2724"/>
                <a:ext cx="46" cy="2"/>
              </a:xfrm>
              <a:custGeom>
                <a:avLst/>
                <a:gdLst>
                  <a:gd name="T0" fmla="*/ 0 w 46"/>
                  <a:gd name="T1" fmla="*/ 0 h 2"/>
                  <a:gd name="T2" fmla="*/ 37 w 46"/>
                  <a:gd name="T3" fmla="*/ 0 h 2"/>
                  <a:gd name="T4" fmla="*/ 46 w 46"/>
                  <a:gd name="T5" fmla="*/ 2 h 2"/>
                  <a:gd name="T6" fmla="*/ 0 w 4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">
                    <a:moveTo>
                      <a:pt x="0" y="0"/>
                    </a:moveTo>
                    <a:lnTo>
                      <a:pt x="37" y="0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4" name="Freeform 4952"/>
              <p:cNvSpPr>
                <a:spLocks/>
              </p:cNvSpPr>
              <p:nvPr/>
            </p:nvSpPr>
            <p:spPr bwMode="auto">
              <a:xfrm>
                <a:off x="3649" y="2726"/>
                <a:ext cx="74" cy="13"/>
              </a:xfrm>
              <a:custGeom>
                <a:avLst/>
                <a:gdLst>
                  <a:gd name="T0" fmla="*/ 14 w 74"/>
                  <a:gd name="T1" fmla="*/ 0 h 13"/>
                  <a:gd name="T2" fmla="*/ 0 w 74"/>
                  <a:gd name="T3" fmla="*/ 13 h 13"/>
                  <a:gd name="T4" fmla="*/ 74 w 74"/>
                  <a:gd name="T5" fmla="*/ 13 h 13"/>
                  <a:gd name="T6" fmla="*/ 14 w 74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3">
                    <a:moveTo>
                      <a:pt x="14" y="0"/>
                    </a:moveTo>
                    <a:lnTo>
                      <a:pt x="0" y="13"/>
                    </a:lnTo>
                    <a:lnTo>
                      <a:pt x="74" y="13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5" name="Freeform 4953"/>
              <p:cNvSpPr>
                <a:spLocks/>
              </p:cNvSpPr>
              <p:nvPr/>
            </p:nvSpPr>
            <p:spPr bwMode="auto">
              <a:xfrm>
                <a:off x="3649" y="2726"/>
                <a:ext cx="74" cy="13"/>
              </a:xfrm>
              <a:custGeom>
                <a:avLst/>
                <a:gdLst>
                  <a:gd name="T0" fmla="*/ 14 w 74"/>
                  <a:gd name="T1" fmla="*/ 0 h 13"/>
                  <a:gd name="T2" fmla="*/ 0 w 74"/>
                  <a:gd name="T3" fmla="*/ 13 h 13"/>
                  <a:gd name="T4" fmla="*/ 74 w 74"/>
                  <a:gd name="T5" fmla="*/ 13 h 13"/>
                  <a:gd name="T6" fmla="*/ 14 w 74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3">
                    <a:moveTo>
                      <a:pt x="14" y="0"/>
                    </a:moveTo>
                    <a:lnTo>
                      <a:pt x="0" y="13"/>
                    </a:lnTo>
                    <a:lnTo>
                      <a:pt x="74" y="13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6" name="Freeform 4954"/>
              <p:cNvSpPr>
                <a:spLocks/>
              </p:cNvSpPr>
              <p:nvPr/>
            </p:nvSpPr>
            <p:spPr bwMode="auto">
              <a:xfrm>
                <a:off x="3663" y="2726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49 w 60"/>
                  <a:gd name="T3" fmla="*/ 0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49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7" name="Freeform 4955"/>
              <p:cNvSpPr>
                <a:spLocks/>
              </p:cNvSpPr>
              <p:nvPr/>
            </p:nvSpPr>
            <p:spPr bwMode="auto">
              <a:xfrm>
                <a:off x="3663" y="2726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49 w 60"/>
                  <a:gd name="T3" fmla="*/ 0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49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8" name="Freeform 4956"/>
              <p:cNvSpPr>
                <a:spLocks/>
              </p:cNvSpPr>
              <p:nvPr/>
            </p:nvSpPr>
            <p:spPr bwMode="auto">
              <a:xfrm>
                <a:off x="3647" y="2739"/>
                <a:ext cx="81" cy="5"/>
              </a:xfrm>
              <a:custGeom>
                <a:avLst/>
                <a:gdLst>
                  <a:gd name="T0" fmla="*/ 2 w 81"/>
                  <a:gd name="T1" fmla="*/ 0 h 5"/>
                  <a:gd name="T2" fmla="*/ 0 w 81"/>
                  <a:gd name="T3" fmla="*/ 5 h 5"/>
                  <a:gd name="T4" fmla="*/ 81 w 81"/>
                  <a:gd name="T5" fmla="*/ 5 h 5"/>
                  <a:gd name="T6" fmla="*/ 2 w 8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5">
                    <a:moveTo>
                      <a:pt x="2" y="0"/>
                    </a:moveTo>
                    <a:lnTo>
                      <a:pt x="0" y="5"/>
                    </a:lnTo>
                    <a:lnTo>
                      <a:pt x="81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9" name="Freeform 4957"/>
              <p:cNvSpPr>
                <a:spLocks/>
              </p:cNvSpPr>
              <p:nvPr/>
            </p:nvSpPr>
            <p:spPr bwMode="auto">
              <a:xfrm>
                <a:off x="3647" y="2739"/>
                <a:ext cx="81" cy="5"/>
              </a:xfrm>
              <a:custGeom>
                <a:avLst/>
                <a:gdLst>
                  <a:gd name="T0" fmla="*/ 2 w 81"/>
                  <a:gd name="T1" fmla="*/ 0 h 5"/>
                  <a:gd name="T2" fmla="*/ 0 w 81"/>
                  <a:gd name="T3" fmla="*/ 5 h 5"/>
                  <a:gd name="T4" fmla="*/ 81 w 81"/>
                  <a:gd name="T5" fmla="*/ 5 h 5"/>
                  <a:gd name="T6" fmla="*/ 2 w 8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5">
                    <a:moveTo>
                      <a:pt x="2" y="0"/>
                    </a:moveTo>
                    <a:lnTo>
                      <a:pt x="0" y="5"/>
                    </a:lnTo>
                    <a:lnTo>
                      <a:pt x="81" y="5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0" name="Freeform 4958"/>
              <p:cNvSpPr>
                <a:spLocks/>
              </p:cNvSpPr>
              <p:nvPr/>
            </p:nvSpPr>
            <p:spPr bwMode="auto">
              <a:xfrm>
                <a:off x="3649" y="2739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74 w 79"/>
                  <a:gd name="T3" fmla="*/ 0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74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1" name="Freeform 4959"/>
              <p:cNvSpPr>
                <a:spLocks/>
              </p:cNvSpPr>
              <p:nvPr/>
            </p:nvSpPr>
            <p:spPr bwMode="auto">
              <a:xfrm>
                <a:off x="3649" y="2739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74 w 79"/>
                  <a:gd name="T3" fmla="*/ 0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74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2" name="Freeform 4960"/>
              <p:cNvSpPr>
                <a:spLocks/>
              </p:cNvSpPr>
              <p:nvPr/>
            </p:nvSpPr>
            <p:spPr bwMode="auto">
              <a:xfrm>
                <a:off x="3641" y="2744"/>
                <a:ext cx="90" cy="18"/>
              </a:xfrm>
              <a:custGeom>
                <a:avLst/>
                <a:gdLst>
                  <a:gd name="T0" fmla="*/ 6 w 90"/>
                  <a:gd name="T1" fmla="*/ 0 h 18"/>
                  <a:gd name="T2" fmla="*/ 0 w 90"/>
                  <a:gd name="T3" fmla="*/ 18 h 18"/>
                  <a:gd name="T4" fmla="*/ 90 w 90"/>
                  <a:gd name="T5" fmla="*/ 18 h 18"/>
                  <a:gd name="T6" fmla="*/ 6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6" y="0"/>
                    </a:moveTo>
                    <a:lnTo>
                      <a:pt x="0" y="18"/>
                    </a:lnTo>
                    <a:lnTo>
                      <a:pt x="90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3" name="Freeform 4961"/>
              <p:cNvSpPr>
                <a:spLocks/>
              </p:cNvSpPr>
              <p:nvPr/>
            </p:nvSpPr>
            <p:spPr bwMode="auto">
              <a:xfrm>
                <a:off x="3641" y="2744"/>
                <a:ext cx="90" cy="18"/>
              </a:xfrm>
              <a:custGeom>
                <a:avLst/>
                <a:gdLst>
                  <a:gd name="T0" fmla="*/ 6 w 90"/>
                  <a:gd name="T1" fmla="*/ 0 h 18"/>
                  <a:gd name="T2" fmla="*/ 0 w 90"/>
                  <a:gd name="T3" fmla="*/ 18 h 18"/>
                  <a:gd name="T4" fmla="*/ 90 w 90"/>
                  <a:gd name="T5" fmla="*/ 18 h 18"/>
                  <a:gd name="T6" fmla="*/ 6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6" y="0"/>
                    </a:moveTo>
                    <a:lnTo>
                      <a:pt x="0" y="18"/>
                    </a:lnTo>
                    <a:lnTo>
                      <a:pt x="90" y="18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4" name="Freeform 4962"/>
              <p:cNvSpPr>
                <a:spLocks/>
              </p:cNvSpPr>
              <p:nvPr/>
            </p:nvSpPr>
            <p:spPr bwMode="auto">
              <a:xfrm>
                <a:off x="3647" y="2744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81 w 84"/>
                  <a:gd name="T3" fmla="*/ 0 h 18"/>
                  <a:gd name="T4" fmla="*/ 84 w 84"/>
                  <a:gd name="T5" fmla="*/ 18 h 18"/>
                  <a:gd name="T6" fmla="*/ 0 w 8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81" y="0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5" name="Freeform 4963"/>
              <p:cNvSpPr>
                <a:spLocks/>
              </p:cNvSpPr>
              <p:nvPr/>
            </p:nvSpPr>
            <p:spPr bwMode="auto">
              <a:xfrm>
                <a:off x="3647" y="2744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81 w 84"/>
                  <a:gd name="T3" fmla="*/ 0 h 18"/>
                  <a:gd name="T4" fmla="*/ 84 w 84"/>
                  <a:gd name="T5" fmla="*/ 18 h 18"/>
                  <a:gd name="T6" fmla="*/ 0 w 8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81" y="0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6" name="Freeform 4964"/>
              <p:cNvSpPr>
                <a:spLocks/>
              </p:cNvSpPr>
              <p:nvPr/>
            </p:nvSpPr>
            <p:spPr bwMode="auto">
              <a:xfrm>
                <a:off x="3641" y="2762"/>
                <a:ext cx="91" cy="5"/>
              </a:xfrm>
              <a:custGeom>
                <a:avLst/>
                <a:gdLst>
                  <a:gd name="T0" fmla="*/ 0 w 91"/>
                  <a:gd name="T1" fmla="*/ 0 h 5"/>
                  <a:gd name="T2" fmla="*/ 1 w 91"/>
                  <a:gd name="T3" fmla="*/ 5 h 5"/>
                  <a:gd name="T4" fmla="*/ 91 w 91"/>
                  <a:gd name="T5" fmla="*/ 5 h 5"/>
                  <a:gd name="T6" fmla="*/ 0 w 9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">
                    <a:moveTo>
                      <a:pt x="0" y="0"/>
                    </a:moveTo>
                    <a:lnTo>
                      <a:pt x="1" y="5"/>
                    </a:lnTo>
                    <a:lnTo>
                      <a:pt x="9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7" name="Freeform 4965"/>
              <p:cNvSpPr>
                <a:spLocks/>
              </p:cNvSpPr>
              <p:nvPr/>
            </p:nvSpPr>
            <p:spPr bwMode="auto">
              <a:xfrm>
                <a:off x="3641" y="2762"/>
                <a:ext cx="91" cy="5"/>
              </a:xfrm>
              <a:custGeom>
                <a:avLst/>
                <a:gdLst>
                  <a:gd name="T0" fmla="*/ 0 w 91"/>
                  <a:gd name="T1" fmla="*/ 0 h 5"/>
                  <a:gd name="T2" fmla="*/ 1 w 91"/>
                  <a:gd name="T3" fmla="*/ 5 h 5"/>
                  <a:gd name="T4" fmla="*/ 91 w 91"/>
                  <a:gd name="T5" fmla="*/ 5 h 5"/>
                  <a:gd name="T6" fmla="*/ 0 w 9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">
                    <a:moveTo>
                      <a:pt x="0" y="0"/>
                    </a:moveTo>
                    <a:lnTo>
                      <a:pt x="1" y="5"/>
                    </a:lnTo>
                    <a:lnTo>
                      <a:pt x="91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8" name="Freeform 4966"/>
              <p:cNvSpPr>
                <a:spLocks/>
              </p:cNvSpPr>
              <p:nvPr/>
            </p:nvSpPr>
            <p:spPr bwMode="auto">
              <a:xfrm>
                <a:off x="3641" y="2762"/>
                <a:ext cx="91" cy="5"/>
              </a:xfrm>
              <a:custGeom>
                <a:avLst/>
                <a:gdLst>
                  <a:gd name="T0" fmla="*/ 0 w 91"/>
                  <a:gd name="T1" fmla="*/ 0 h 5"/>
                  <a:gd name="T2" fmla="*/ 90 w 91"/>
                  <a:gd name="T3" fmla="*/ 0 h 5"/>
                  <a:gd name="T4" fmla="*/ 91 w 91"/>
                  <a:gd name="T5" fmla="*/ 5 h 5"/>
                  <a:gd name="T6" fmla="*/ 0 w 9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">
                    <a:moveTo>
                      <a:pt x="0" y="0"/>
                    </a:moveTo>
                    <a:lnTo>
                      <a:pt x="90" y="0"/>
                    </a:lnTo>
                    <a:lnTo>
                      <a:pt x="9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9" name="Freeform 4967"/>
              <p:cNvSpPr>
                <a:spLocks/>
              </p:cNvSpPr>
              <p:nvPr/>
            </p:nvSpPr>
            <p:spPr bwMode="auto">
              <a:xfrm>
                <a:off x="3641" y="2762"/>
                <a:ext cx="91" cy="5"/>
              </a:xfrm>
              <a:custGeom>
                <a:avLst/>
                <a:gdLst>
                  <a:gd name="T0" fmla="*/ 0 w 91"/>
                  <a:gd name="T1" fmla="*/ 0 h 5"/>
                  <a:gd name="T2" fmla="*/ 90 w 91"/>
                  <a:gd name="T3" fmla="*/ 0 h 5"/>
                  <a:gd name="T4" fmla="*/ 91 w 91"/>
                  <a:gd name="T5" fmla="*/ 5 h 5"/>
                  <a:gd name="T6" fmla="*/ 0 w 9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">
                    <a:moveTo>
                      <a:pt x="0" y="0"/>
                    </a:moveTo>
                    <a:lnTo>
                      <a:pt x="90" y="0"/>
                    </a:lnTo>
                    <a:lnTo>
                      <a:pt x="91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0" name="Freeform 4968"/>
              <p:cNvSpPr>
                <a:spLocks/>
              </p:cNvSpPr>
              <p:nvPr/>
            </p:nvSpPr>
            <p:spPr bwMode="auto">
              <a:xfrm>
                <a:off x="3642" y="2767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4 w 84"/>
                  <a:gd name="T3" fmla="*/ 18 h 18"/>
                  <a:gd name="T4" fmla="*/ 84 w 84"/>
                  <a:gd name="T5" fmla="*/ 18 h 18"/>
                  <a:gd name="T6" fmla="*/ 0 w 8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4" y="18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1" name="Freeform 4969"/>
              <p:cNvSpPr>
                <a:spLocks/>
              </p:cNvSpPr>
              <p:nvPr/>
            </p:nvSpPr>
            <p:spPr bwMode="auto">
              <a:xfrm>
                <a:off x="3642" y="2767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4 w 84"/>
                  <a:gd name="T3" fmla="*/ 18 h 18"/>
                  <a:gd name="T4" fmla="*/ 84 w 84"/>
                  <a:gd name="T5" fmla="*/ 18 h 18"/>
                  <a:gd name="T6" fmla="*/ 0 w 8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4" y="18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2" name="Freeform 4970"/>
              <p:cNvSpPr>
                <a:spLocks/>
              </p:cNvSpPr>
              <p:nvPr/>
            </p:nvSpPr>
            <p:spPr bwMode="auto">
              <a:xfrm>
                <a:off x="3642" y="2767"/>
                <a:ext cx="90" cy="18"/>
              </a:xfrm>
              <a:custGeom>
                <a:avLst/>
                <a:gdLst>
                  <a:gd name="T0" fmla="*/ 0 w 90"/>
                  <a:gd name="T1" fmla="*/ 0 h 18"/>
                  <a:gd name="T2" fmla="*/ 90 w 90"/>
                  <a:gd name="T3" fmla="*/ 0 h 18"/>
                  <a:gd name="T4" fmla="*/ 84 w 90"/>
                  <a:gd name="T5" fmla="*/ 18 h 18"/>
                  <a:gd name="T6" fmla="*/ 0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lnTo>
                      <a:pt x="90" y="0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3" name="Freeform 4971"/>
              <p:cNvSpPr>
                <a:spLocks/>
              </p:cNvSpPr>
              <p:nvPr/>
            </p:nvSpPr>
            <p:spPr bwMode="auto">
              <a:xfrm>
                <a:off x="3642" y="2767"/>
                <a:ext cx="90" cy="18"/>
              </a:xfrm>
              <a:custGeom>
                <a:avLst/>
                <a:gdLst>
                  <a:gd name="T0" fmla="*/ 0 w 90"/>
                  <a:gd name="T1" fmla="*/ 0 h 18"/>
                  <a:gd name="T2" fmla="*/ 90 w 90"/>
                  <a:gd name="T3" fmla="*/ 0 h 18"/>
                  <a:gd name="T4" fmla="*/ 84 w 90"/>
                  <a:gd name="T5" fmla="*/ 18 h 18"/>
                  <a:gd name="T6" fmla="*/ 0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lnTo>
                      <a:pt x="90" y="0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4" name="Freeform 4972"/>
              <p:cNvSpPr>
                <a:spLocks/>
              </p:cNvSpPr>
              <p:nvPr/>
            </p:nvSpPr>
            <p:spPr bwMode="auto">
              <a:xfrm>
                <a:off x="3646" y="2785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4 w 79"/>
                  <a:gd name="T3" fmla="*/ 5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4" y="5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5" name="Freeform 4973"/>
              <p:cNvSpPr>
                <a:spLocks/>
              </p:cNvSpPr>
              <p:nvPr/>
            </p:nvSpPr>
            <p:spPr bwMode="auto">
              <a:xfrm>
                <a:off x="3646" y="2785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4 w 79"/>
                  <a:gd name="T3" fmla="*/ 5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4" y="5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6" name="Freeform 4974"/>
              <p:cNvSpPr>
                <a:spLocks/>
              </p:cNvSpPr>
              <p:nvPr/>
            </p:nvSpPr>
            <p:spPr bwMode="auto">
              <a:xfrm>
                <a:off x="3646" y="2785"/>
                <a:ext cx="80" cy="5"/>
              </a:xfrm>
              <a:custGeom>
                <a:avLst/>
                <a:gdLst>
                  <a:gd name="T0" fmla="*/ 0 w 80"/>
                  <a:gd name="T1" fmla="*/ 0 h 5"/>
                  <a:gd name="T2" fmla="*/ 80 w 80"/>
                  <a:gd name="T3" fmla="*/ 0 h 5"/>
                  <a:gd name="T4" fmla="*/ 79 w 80"/>
                  <a:gd name="T5" fmla="*/ 5 h 5"/>
                  <a:gd name="T6" fmla="*/ 0 w 8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5">
                    <a:moveTo>
                      <a:pt x="0" y="0"/>
                    </a:moveTo>
                    <a:lnTo>
                      <a:pt x="80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7" name="Freeform 4975"/>
              <p:cNvSpPr>
                <a:spLocks/>
              </p:cNvSpPr>
              <p:nvPr/>
            </p:nvSpPr>
            <p:spPr bwMode="auto">
              <a:xfrm>
                <a:off x="3646" y="2785"/>
                <a:ext cx="80" cy="5"/>
              </a:xfrm>
              <a:custGeom>
                <a:avLst/>
                <a:gdLst>
                  <a:gd name="T0" fmla="*/ 0 w 80"/>
                  <a:gd name="T1" fmla="*/ 0 h 5"/>
                  <a:gd name="T2" fmla="*/ 80 w 80"/>
                  <a:gd name="T3" fmla="*/ 0 h 5"/>
                  <a:gd name="T4" fmla="*/ 79 w 80"/>
                  <a:gd name="T5" fmla="*/ 5 h 5"/>
                  <a:gd name="T6" fmla="*/ 0 w 8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5">
                    <a:moveTo>
                      <a:pt x="0" y="0"/>
                    </a:moveTo>
                    <a:lnTo>
                      <a:pt x="80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8" name="Freeform 4976"/>
              <p:cNvSpPr>
                <a:spLocks/>
              </p:cNvSpPr>
              <p:nvPr/>
            </p:nvSpPr>
            <p:spPr bwMode="auto">
              <a:xfrm>
                <a:off x="3650" y="2790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11 w 60"/>
                  <a:gd name="T3" fmla="*/ 13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11" y="13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9" name="Freeform 4977"/>
              <p:cNvSpPr>
                <a:spLocks/>
              </p:cNvSpPr>
              <p:nvPr/>
            </p:nvSpPr>
            <p:spPr bwMode="auto">
              <a:xfrm>
                <a:off x="3650" y="2790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11 w 60"/>
                  <a:gd name="T3" fmla="*/ 13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11" y="13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0" name="Freeform 4978"/>
              <p:cNvSpPr>
                <a:spLocks/>
              </p:cNvSpPr>
              <p:nvPr/>
            </p:nvSpPr>
            <p:spPr bwMode="auto">
              <a:xfrm>
                <a:off x="3650" y="2790"/>
                <a:ext cx="75" cy="13"/>
              </a:xfrm>
              <a:custGeom>
                <a:avLst/>
                <a:gdLst>
                  <a:gd name="T0" fmla="*/ 0 w 75"/>
                  <a:gd name="T1" fmla="*/ 0 h 13"/>
                  <a:gd name="T2" fmla="*/ 75 w 75"/>
                  <a:gd name="T3" fmla="*/ 0 h 13"/>
                  <a:gd name="T4" fmla="*/ 60 w 75"/>
                  <a:gd name="T5" fmla="*/ 13 h 13"/>
                  <a:gd name="T6" fmla="*/ 0 w 75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13">
                    <a:moveTo>
                      <a:pt x="0" y="0"/>
                    </a:moveTo>
                    <a:lnTo>
                      <a:pt x="75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1" name="Freeform 4979"/>
              <p:cNvSpPr>
                <a:spLocks/>
              </p:cNvSpPr>
              <p:nvPr/>
            </p:nvSpPr>
            <p:spPr bwMode="auto">
              <a:xfrm>
                <a:off x="3650" y="2790"/>
                <a:ext cx="75" cy="13"/>
              </a:xfrm>
              <a:custGeom>
                <a:avLst/>
                <a:gdLst>
                  <a:gd name="T0" fmla="*/ 0 w 75"/>
                  <a:gd name="T1" fmla="*/ 0 h 13"/>
                  <a:gd name="T2" fmla="*/ 75 w 75"/>
                  <a:gd name="T3" fmla="*/ 0 h 13"/>
                  <a:gd name="T4" fmla="*/ 60 w 75"/>
                  <a:gd name="T5" fmla="*/ 13 h 13"/>
                  <a:gd name="T6" fmla="*/ 0 w 75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13">
                    <a:moveTo>
                      <a:pt x="0" y="0"/>
                    </a:moveTo>
                    <a:lnTo>
                      <a:pt x="75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2" name="Freeform 4980"/>
              <p:cNvSpPr>
                <a:spLocks/>
              </p:cNvSpPr>
              <p:nvPr/>
            </p:nvSpPr>
            <p:spPr bwMode="auto">
              <a:xfrm>
                <a:off x="3670" y="2806"/>
                <a:ext cx="37" cy="4"/>
              </a:xfrm>
              <a:custGeom>
                <a:avLst/>
                <a:gdLst>
                  <a:gd name="T0" fmla="*/ 0 w 37"/>
                  <a:gd name="T1" fmla="*/ 0 h 4"/>
                  <a:gd name="T2" fmla="*/ 37 w 37"/>
                  <a:gd name="T3" fmla="*/ 0 h 4"/>
                  <a:gd name="T4" fmla="*/ 14 w 37"/>
                  <a:gd name="T5" fmla="*/ 4 h 4"/>
                  <a:gd name="T6" fmla="*/ 0 w 3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">
                    <a:moveTo>
                      <a:pt x="0" y="0"/>
                    </a:moveTo>
                    <a:lnTo>
                      <a:pt x="37" y="0"/>
                    </a:lnTo>
                    <a:lnTo>
                      <a:pt x="1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3" name="Freeform 4981"/>
              <p:cNvSpPr>
                <a:spLocks/>
              </p:cNvSpPr>
              <p:nvPr/>
            </p:nvSpPr>
            <p:spPr bwMode="auto">
              <a:xfrm>
                <a:off x="3670" y="2806"/>
                <a:ext cx="37" cy="4"/>
              </a:xfrm>
              <a:custGeom>
                <a:avLst/>
                <a:gdLst>
                  <a:gd name="T0" fmla="*/ 0 w 37"/>
                  <a:gd name="T1" fmla="*/ 0 h 4"/>
                  <a:gd name="T2" fmla="*/ 37 w 37"/>
                  <a:gd name="T3" fmla="*/ 0 h 4"/>
                  <a:gd name="T4" fmla="*/ 14 w 37"/>
                  <a:gd name="T5" fmla="*/ 4 h 4"/>
                  <a:gd name="T6" fmla="*/ 0 w 3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">
                    <a:moveTo>
                      <a:pt x="0" y="0"/>
                    </a:moveTo>
                    <a:lnTo>
                      <a:pt x="37" y="0"/>
                    </a:lnTo>
                    <a:lnTo>
                      <a:pt x="14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4" name="Freeform 4982"/>
              <p:cNvSpPr>
                <a:spLocks/>
              </p:cNvSpPr>
              <p:nvPr/>
            </p:nvSpPr>
            <p:spPr bwMode="auto">
              <a:xfrm>
                <a:off x="3661" y="2803"/>
                <a:ext cx="46" cy="3"/>
              </a:xfrm>
              <a:custGeom>
                <a:avLst/>
                <a:gdLst>
                  <a:gd name="T0" fmla="*/ 0 w 46"/>
                  <a:gd name="T1" fmla="*/ 0 h 3"/>
                  <a:gd name="T2" fmla="*/ 9 w 46"/>
                  <a:gd name="T3" fmla="*/ 3 h 3"/>
                  <a:gd name="T4" fmla="*/ 46 w 46"/>
                  <a:gd name="T5" fmla="*/ 3 h 3"/>
                  <a:gd name="T6" fmla="*/ 0 w 4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">
                    <a:moveTo>
                      <a:pt x="0" y="0"/>
                    </a:moveTo>
                    <a:lnTo>
                      <a:pt x="9" y="3"/>
                    </a:lnTo>
                    <a:lnTo>
                      <a:pt x="4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5" name="Freeform 4983"/>
              <p:cNvSpPr>
                <a:spLocks/>
              </p:cNvSpPr>
              <p:nvPr/>
            </p:nvSpPr>
            <p:spPr bwMode="auto">
              <a:xfrm>
                <a:off x="3661" y="2803"/>
                <a:ext cx="46" cy="3"/>
              </a:xfrm>
              <a:custGeom>
                <a:avLst/>
                <a:gdLst>
                  <a:gd name="T0" fmla="*/ 0 w 46"/>
                  <a:gd name="T1" fmla="*/ 0 h 3"/>
                  <a:gd name="T2" fmla="*/ 9 w 46"/>
                  <a:gd name="T3" fmla="*/ 3 h 3"/>
                  <a:gd name="T4" fmla="*/ 46 w 46"/>
                  <a:gd name="T5" fmla="*/ 3 h 3"/>
                  <a:gd name="T6" fmla="*/ 0 w 4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">
                    <a:moveTo>
                      <a:pt x="0" y="0"/>
                    </a:moveTo>
                    <a:lnTo>
                      <a:pt x="9" y="3"/>
                    </a:lnTo>
                    <a:lnTo>
                      <a:pt x="46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6" name="Freeform 4984"/>
              <p:cNvSpPr>
                <a:spLocks/>
              </p:cNvSpPr>
              <p:nvPr/>
            </p:nvSpPr>
            <p:spPr bwMode="auto">
              <a:xfrm>
                <a:off x="3661" y="2803"/>
                <a:ext cx="49" cy="3"/>
              </a:xfrm>
              <a:custGeom>
                <a:avLst/>
                <a:gdLst>
                  <a:gd name="T0" fmla="*/ 0 w 49"/>
                  <a:gd name="T1" fmla="*/ 0 h 3"/>
                  <a:gd name="T2" fmla="*/ 49 w 49"/>
                  <a:gd name="T3" fmla="*/ 0 h 3"/>
                  <a:gd name="T4" fmla="*/ 46 w 49"/>
                  <a:gd name="T5" fmla="*/ 3 h 3"/>
                  <a:gd name="T6" fmla="*/ 0 w 4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3">
                    <a:moveTo>
                      <a:pt x="0" y="0"/>
                    </a:moveTo>
                    <a:lnTo>
                      <a:pt x="49" y="0"/>
                    </a:lnTo>
                    <a:lnTo>
                      <a:pt x="4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7" name="Freeform 4985"/>
              <p:cNvSpPr>
                <a:spLocks/>
              </p:cNvSpPr>
              <p:nvPr/>
            </p:nvSpPr>
            <p:spPr bwMode="auto">
              <a:xfrm>
                <a:off x="3661" y="2803"/>
                <a:ext cx="49" cy="3"/>
              </a:xfrm>
              <a:custGeom>
                <a:avLst/>
                <a:gdLst>
                  <a:gd name="T0" fmla="*/ 0 w 49"/>
                  <a:gd name="T1" fmla="*/ 0 h 3"/>
                  <a:gd name="T2" fmla="*/ 49 w 49"/>
                  <a:gd name="T3" fmla="*/ 0 h 3"/>
                  <a:gd name="T4" fmla="*/ 46 w 49"/>
                  <a:gd name="T5" fmla="*/ 3 h 3"/>
                  <a:gd name="T6" fmla="*/ 0 w 4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3">
                    <a:moveTo>
                      <a:pt x="0" y="0"/>
                    </a:moveTo>
                    <a:lnTo>
                      <a:pt x="49" y="0"/>
                    </a:lnTo>
                    <a:lnTo>
                      <a:pt x="46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8" name="Freeform 4986"/>
              <p:cNvSpPr>
                <a:spLocks/>
              </p:cNvSpPr>
              <p:nvPr/>
            </p:nvSpPr>
            <p:spPr bwMode="auto">
              <a:xfrm>
                <a:off x="3642" y="2719"/>
                <a:ext cx="91" cy="91"/>
              </a:xfrm>
              <a:custGeom>
                <a:avLst/>
                <a:gdLst>
                  <a:gd name="T0" fmla="*/ 91 w 91"/>
                  <a:gd name="T1" fmla="*/ 45 h 91"/>
                  <a:gd name="T2" fmla="*/ 89 w 91"/>
                  <a:gd name="T3" fmla="*/ 31 h 91"/>
                  <a:gd name="T4" fmla="*/ 82 w 91"/>
                  <a:gd name="T5" fmla="*/ 18 h 91"/>
                  <a:gd name="T6" fmla="*/ 72 w 91"/>
                  <a:gd name="T7" fmla="*/ 8 h 91"/>
                  <a:gd name="T8" fmla="*/ 59 w 91"/>
                  <a:gd name="T9" fmla="*/ 2 h 91"/>
                  <a:gd name="T10" fmla="*/ 45 w 91"/>
                  <a:gd name="T11" fmla="*/ 0 h 91"/>
                  <a:gd name="T12" fmla="*/ 31 w 91"/>
                  <a:gd name="T13" fmla="*/ 2 h 91"/>
                  <a:gd name="T14" fmla="*/ 18 w 91"/>
                  <a:gd name="T15" fmla="*/ 8 h 91"/>
                  <a:gd name="T16" fmla="*/ 8 w 91"/>
                  <a:gd name="T17" fmla="*/ 18 h 91"/>
                  <a:gd name="T18" fmla="*/ 2 w 91"/>
                  <a:gd name="T19" fmla="*/ 31 h 91"/>
                  <a:gd name="T20" fmla="*/ 0 w 91"/>
                  <a:gd name="T21" fmla="*/ 45 h 91"/>
                  <a:gd name="T22" fmla="*/ 2 w 91"/>
                  <a:gd name="T23" fmla="*/ 59 h 91"/>
                  <a:gd name="T24" fmla="*/ 8 w 91"/>
                  <a:gd name="T25" fmla="*/ 72 h 91"/>
                  <a:gd name="T26" fmla="*/ 18 w 91"/>
                  <a:gd name="T27" fmla="*/ 82 h 91"/>
                  <a:gd name="T28" fmla="*/ 31 w 91"/>
                  <a:gd name="T29" fmla="*/ 89 h 91"/>
                  <a:gd name="T30" fmla="*/ 45 w 91"/>
                  <a:gd name="T31" fmla="*/ 91 h 91"/>
                  <a:gd name="T32" fmla="*/ 59 w 91"/>
                  <a:gd name="T33" fmla="*/ 89 h 91"/>
                  <a:gd name="T34" fmla="*/ 72 w 91"/>
                  <a:gd name="T35" fmla="*/ 82 h 91"/>
                  <a:gd name="T36" fmla="*/ 82 w 91"/>
                  <a:gd name="T37" fmla="*/ 72 h 91"/>
                  <a:gd name="T38" fmla="*/ 89 w 91"/>
                  <a:gd name="T39" fmla="*/ 59 h 91"/>
                  <a:gd name="T40" fmla="*/ 91 w 91"/>
                  <a:gd name="T41" fmla="*/ 4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91">
                    <a:moveTo>
                      <a:pt x="91" y="45"/>
                    </a:moveTo>
                    <a:lnTo>
                      <a:pt x="89" y="31"/>
                    </a:lnTo>
                    <a:lnTo>
                      <a:pt x="82" y="18"/>
                    </a:lnTo>
                    <a:lnTo>
                      <a:pt x="72" y="8"/>
                    </a:lnTo>
                    <a:lnTo>
                      <a:pt x="59" y="2"/>
                    </a:lnTo>
                    <a:lnTo>
                      <a:pt x="45" y="0"/>
                    </a:lnTo>
                    <a:lnTo>
                      <a:pt x="31" y="2"/>
                    </a:lnTo>
                    <a:lnTo>
                      <a:pt x="18" y="8"/>
                    </a:lnTo>
                    <a:lnTo>
                      <a:pt x="8" y="18"/>
                    </a:lnTo>
                    <a:lnTo>
                      <a:pt x="2" y="31"/>
                    </a:lnTo>
                    <a:lnTo>
                      <a:pt x="0" y="45"/>
                    </a:lnTo>
                    <a:lnTo>
                      <a:pt x="2" y="59"/>
                    </a:lnTo>
                    <a:lnTo>
                      <a:pt x="8" y="72"/>
                    </a:lnTo>
                    <a:lnTo>
                      <a:pt x="18" y="82"/>
                    </a:lnTo>
                    <a:lnTo>
                      <a:pt x="31" y="89"/>
                    </a:lnTo>
                    <a:lnTo>
                      <a:pt x="45" y="91"/>
                    </a:lnTo>
                    <a:lnTo>
                      <a:pt x="59" y="89"/>
                    </a:lnTo>
                    <a:lnTo>
                      <a:pt x="72" y="82"/>
                    </a:lnTo>
                    <a:lnTo>
                      <a:pt x="82" y="72"/>
                    </a:lnTo>
                    <a:lnTo>
                      <a:pt x="89" y="59"/>
                    </a:lnTo>
                    <a:lnTo>
                      <a:pt x="91" y="45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9" name="Freeform 4987"/>
              <p:cNvSpPr>
                <a:spLocks/>
              </p:cNvSpPr>
              <p:nvPr/>
            </p:nvSpPr>
            <p:spPr bwMode="auto">
              <a:xfrm>
                <a:off x="3451" y="1845"/>
                <a:ext cx="92" cy="92"/>
              </a:xfrm>
              <a:custGeom>
                <a:avLst/>
                <a:gdLst>
                  <a:gd name="T0" fmla="*/ 92 w 92"/>
                  <a:gd name="T1" fmla="*/ 46 h 92"/>
                  <a:gd name="T2" fmla="*/ 89 w 92"/>
                  <a:gd name="T3" fmla="*/ 32 h 92"/>
                  <a:gd name="T4" fmla="*/ 83 w 92"/>
                  <a:gd name="T5" fmla="*/ 19 h 92"/>
                  <a:gd name="T6" fmla="*/ 73 w 92"/>
                  <a:gd name="T7" fmla="*/ 9 h 92"/>
                  <a:gd name="T8" fmla="*/ 60 w 92"/>
                  <a:gd name="T9" fmla="*/ 2 h 92"/>
                  <a:gd name="T10" fmla="*/ 46 w 92"/>
                  <a:gd name="T11" fmla="*/ 0 h 92"/>
                  <a:gd name="T12" fmla="*/ 32 w 92"/>
                  <a:gd name="T13" fmla="*/ 2 h 92"/>
                  <a:gd name="T14" fmla="*/ 19 w 92"/>
                  <a:gd name="T15" fmla="*/ 9 h 92"/>
                  <a:gd name="T16" fmla="*/ 9 w 92"/>
                  <a:gd name="T17" fmla="*/ 19 h 92"/>
                  <a:gd name="T18" fmla="*/ 2 w 92"/>
                  <a:gd name="T19" fmla="*/ 32 h 92"/>
                  <a:gd name="T20" fmla="*/ 0 w 92"/>
                  <a:gd name="T21" fmla="*/ 46 h 92"/>
                  <a:gd name="T22" fmla="*/ 2 w 92"/>
                  <a:gd name="T23" fmla="*/ 60 h 92"/>
                  <a:gd name="T24" fmla="*/ 9 w 92"/>
                  <a:gd name="T25" fmla="*/ 73 h 92"/>
                  <a:gd name="T26" fmla="*/ 19 w 92"/>
                  <a:gd name="T27" fmla="*/ 83 h 92"/>
                  <a:gd name="T28" fmla="*/ 32 w 92"/>
                  <a:gd name="T29" fmla="*/ 90 h 92"/>
                  <a:gd name="T30" fmla="*/ 46 w 92"/>
                  <a:gd name="T31" fmla="*/ 92 h 92"/>
                  <a:gd name="T32" fmla="*/ 60 w 92"/>
                  <a:gd name="T33" fmla="*/ 90 h 92"/>
                  <a:gd name="T34" fmla="*/ 73 w 92"/>
                  <a:gd name="T35" fmla="*/ 83 h 92"/>
                  <a:gd name="T36" fmla="*/ 83 w 92"/>
                  <a:gd name="T37" fmla="*/ 73 h 92"/>
                  <a:gd name="T38" fmla="*/ 89 w 92"/>
                  <a:gd name="T39" fmla="*/ 60 h 92"/>
                  <a:gd name="T40" fmla="*/ 92 w 92"/>
                  <a:gd name="T41" fmla="*/ 4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92">
                    <a:moveTo>
                      <a:pt x="92" y="46"/>
                    </a:moveTo>
                    <a:lnTo>
                      <a:pt x="89" y="32"/>
                    </a:lnTo>
                    <a:lnTo>
                      <a:pt x="83" y="19"/>
                    </a:lnTo>
                    <a:lnTo>
                      <a:pt x="73" y="9"/>
                    </a:lnTo>
                    <a:lnTo>
                      <a:pt x="60" y="2"/>
                    </a:lnTo>
                    <a:lnTo>
                      <a:pt x="46" y="0"/>
                    </a:lnTo>
                    <a:lnTo>
                      <a:pt x="32" y="2"/>
                    </a:lnTo>
                    <a:lnTo>
                      <a:pt x="19" y="9"/>
                    </a:lnTo>
                    <a:lnTo>
                      <a:pt x="9" y="19"/>
                    </a:lnTo>
                    <a:lnTo>
                      <a:pt x="2" y="32"/>
                    </a:lnTo>
                    <a:lnTo>
                      <a:pt x="0" y="46"/>
                    </a:lnTo>
                    <a:lnTo>
                      <a:pt x="2" y="60"/>
                    </a:lnTo>
                    <a:lnTo>
                      <a:pt x="9" y="73"/>
                    </a:lnTo>
                    <a:lnTo>
                      <a:pt x="19" y="83"/>
                    </a:lnTo>
                    <a:lnTo>
                      <a:pt x="32" y="90"/>
                    </a:lnTo>
                    <a:lnTo>
                      <a:pt x="46" y="92"/>
                    </a:lnTo>
                    <a:lnTo>
                      <a:pt x="60" y="90"/>
                    </a:lnTo>
                    <a:lnTo>
                      <a:pt x="73" y="83"/>
                    </a:lnTo>
                    <a:lnTo>
                      <a:pt x="83" y="73"/>
                    </a:lnTo>
                    <a:lnTo>
                      <a:pt x="89" y="60"/>
                    </a:lnTo>
                    <a:lnTo>
                      <a:pt x="92" y="46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0" name="Freeform 4988"/>
              <p:cNvSpPr>
                <a:spLocks/>
              </p:cNvSpPr>
              <p:nvPr/>
            </p:nvSpPr>
            <p:spPr bwMode="auto">
              <a:xfrm>
                <a:off x="3476" y="1846"/>
                <a:ext cx="37" cy="4"/>
              </a:xfrm>
              <a:custGeom>
                <a:avLst/>
                <a:gdLst>
                  <a:gd name="T0" fmla="*/ 23 w 37"/>
                  <a:gd name="T1" fmla="*/ 0 h 4"/>
                  <a:gd name="T2" fmla="*/ 0 w 37"/>
                  <a:gd name="T3" fmla="*/ 4 h 4"/>
                  <a:gd name="T4" fmla="*/ 37 w 37"/>
                  <a:gd name="T5" fmla="*/ 4 h 4"/>
                  <a:gd name="T6" fmla="*/ 23 w 3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">
                    <a:moveTo>
                      <a:pt x="23" y="0"/>
                    </a:moveTo>
                    <a:lnTo>
                      <a:pt x="0" y="4"/>
                    </a:lnTo>
                    <a:lnTo>
                      <a:pt x="37" y="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1" name="Freeform 4989"/>
              <p:cNvSpPr>
                <a:spLocks/>
              </p:cNvSpPr>
              <p:nvPr/>
            </p:nvSpPr>
            <p:spPr bwMode="auto">
              <a:xfrm>
                <a:off x="3476" y="1846"/>
                <a:ext cx="37" cy="4"/>
              </a:xfrm>
              <a:custGeom>
                <a:avLst/>
                <a:gdLst>
                  <a:gd name="T0" fmla="*/ 23 w 37"/>
                  <a:gd name="T1" fmla="*/ 0 h 4"/>
                  <a:gd name="T2" fmla="*/ 0 w 37"/>
                  <a:gd name="T3" fmla="*/ 4 h 4"/>
                  <a:gd name="T4" fmla="*/ 37 w 37"/>
                  <a:gd name="T5" fmla="*/ 4 h 4"/>
                  <a:gd name="T6" fmla="*/ 23 w 3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">
                    <a:moveTo>
                      <a:pt x="23" y="0"/>
                    </a:moveTo>
                    <a:lnTo>
                      <a:pt x="0" y="4"/>
                    </a:lnTo>
                    <a:lnTo>
                      <a:pt x="37" y="4"/>
                    </a:lnTo>
                    <a:lnTo>
                      <a:pt x="23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2" name="Freeform 4990"/>
              <p:cNvSpPr>
                <a:spLocks/>
              </p:cNvSpPr>
              <p:nvPr/>
            </p:nvSpPr>
            <p:spPr bwMode="auto">
              <a:xfrm>
                <a:off x="3473" y="1850"/>
                <a:ext cx="49" cy="3"/>
              </a:xfrm>
              <a:custGeom>
                <a:avLst/>
                <a:gdLst>
                  <a:gd name="T0" fmla="*/ 3 w 49"/>
                  <a:gd name="T1" fmla="*/ 0 h 3"/>
                  <a:gd name="T2" fmla="*/ 0 w 49"/>
                  <a:gd name="T3" fmla="*/ 3 h 3"/>
                  <a:gd name="T4" fmla="*/ 49 w 49"/>
                  <a:gd name="T5" fmla="*/ 3 h 3"/>
                  <a:gd name="T6" fmla="*/ 3 w 4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3">
                    <a:moveTo>
                      <a:pt x="3" y="0"/>
                    </a:moveTo>
                    <a:lnTo>
                      <a:pt x="0" y="3"/>
                    </a:lnTo>
                    <a:lnTo>
                      <a:pt x="49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3" name="Freeform 4991"/>
              <p:cNvSpPr>
                <a:spLocks/>
              </p:cNvSpPr>
              <p:nvPr/>
            </p:nvSpPr>
            <p:spPr bwMode="auto">
              <a:xfrm>
                <a:off x="3473" y="1850"/>
                <a:ext cx="49" cy="3"/>
              </a:xfrm>
              <a:custGeom>
                <a:avLst/>
                <a:gdLst>
                  <a:gd name="T0" fmla="*/ 3 w 49"/>
                  <a:gd name="T1" fmla="*/ 0 h 3"/>
                  <a:gd name="T2" fmla="*/ 0 w 49"/>
                  <a:gd name="T3" fmla="*/ 3 h 3"/>
                  <a:gd name="T4" fmla="*/ 49 w 49"/>
                  <a:gd name="T5" fmla="*/ 3 h 3"/>
                  <a:gd name="T6" fmla="*/ 3 w 4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3">
                    <a:moveTo>
                      <a:pt x="3" y="0"/>
                    </a:moveTo>
                    <a:lnTo>
                      <a:pt x="0" y="3"/>
                    </a:lnTo>
                    <a:lnTo>
                      <a:pt x="49" y="3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4" name="Freeform 4992"/>
              <p:cNvSpPr>
                <a:spLocks/>
              </p:cNvSpPr>
              <p:nvPr/>
            </p:nvSpPr>
            <p:spPr bwMode="auto">
              <a:xfrm>
                <a:off x="3476" y="1850"/>
                <a:ext cx="46" cy="3"/>
              </a:xfrm>
              <a:custGeom>
                <a:avLst/>
                <a:gdLst>
                  <a:gd name="T0" fmla="*/ 0 w 46"/>
                  <a:gd name="T1" fmla="*/ 0 h 3"/>
                  <a:gd name="T2" fmla="*/ 37 w 46"/>
                  <a:gd name="T3" fmla="*/ 0 h 3"/>
                  <a:gd name="T4" fmla="*/ 46 w 46"/>
                  <a:gd name="T5" fmla="*/ 3 h 3"/>
                  <a:gd name="T6" fmla="*/ 0 w 4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">
                    <a:moveTo>
                      <a:pt x="0" y="0"/>
                    </a:moveTo>
                    <a:lnTo>
                      <a:pt x="37" y="0"/>
                    </a:lnTo>
                    <a:lnTo>
                      <a:pt x="4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5" name="Freeform 4993"/>
              <p:cNvSpPr>
                <a:spLocks/>
              </p:cNvSpPr>
              <p:nvPr/>
            </p:nvSpPr>
            <p:spPr bwMode="auto">
              <a:xfrm>
                <a:off x="3476" y="1850"/>
                <a:ext cx="46" cy="3"/>
              </a:xfrm>
              <a:custGeom>
                <a:avLst/>
                <a:gdLst>
                  <a:gd name="T0" fmla="*/ 0 w 46"/>
                  <a:gd name="T1" fmla="*/ 0 h 3"/>
                  <a:gd name="T2" fmla="*/ 37 w 46"/>
                  <a:gd name="T3" fmla="*/ 0 h 3"/>
                  <a:gd name="T4" fmla="*/ 46 w 46"/>
                  <a:gd name="T5" fmla="*/ 3 h 3"/>
                  <a:gd name="T6" fmla="*/ 0 w 4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">
                    <a:moveTo>
                      <a:pt x="0" y="0"/>
                    </a:moveTo>
                    <a:lnTo>
                      <a:pt x="37" y="0"/>
                    </a:lnTo>
                    <a:lnTo>
                      <a:pt x="46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6" name="Freeform 4994"/>
              <p:cNvSpPr>
                <a:spLocks/>
              </p:cNvSpPr>
              <p:nvPr/>
            </p:nvSpPr>
            <p:spPr bwMode="auto">
              <a:xfrm>
                <a:off x="3458" y="1853"/>
                <a:ext cx="75" cy="13"/>
              </a:xfrm>
              <a:custGeom>
                <a:avLst/>
                <a:gdLst>
                  <a:gd name="T0" fmla="*/ 15 w 75"/>
                  <a:gd name="T1" fmla="*/ 0 h 13"/>
                  <a:gd name="T2" fmla="*/ 0 w 75"/>
                  <a:gd name="T3" fmla="*/ 13 h 13"/>
                  <a:gd name="T4" fmla="*/ 75 w 75"/>
                  <a:gd name="T5" fmla="*/ 13 h 13"/>
                  <a:gd name="T6" fmla="*/ 15 w 75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13">
                    <a:moveTo>
                      <a:pt x="15" y="0"/>
                    </a:moveTo>
                    <a:lnTo>
                      <a:pt x="0" y="13"/>
                    </a:lnTo>
                    <a:lnTo>
                      <a:pt x="75" y="1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7" name="Freeform 4995"/>
              <p:cNvSpPr>
                <a:spLocks/>
              </p:cNvSpPr>
              <p:nvPr/>
            </p:nvSpPr>
            <p:spPr bwMode="auto">
              <a:xfrm>
                <a:off x="3458" y="1853"/>
                <a:ext cx="75" cy="13"/>
              </a:xfrm>
              <a:custGeom>
                <a:avLst/>
                <a:gdLst>
                  <a:gd name="T0" fmla="*/ 15 w 75"/>
                  <a:gd name="T1" fmla="*/ 0 h 13"/>
                  <a:gd name="T2" fmla="*/ 0 w 75"/>
                  <a:gd name="T3" fmla="*/ 13 h 13"/>
                  <a:gd name="T4" fmla="*/ 75 w 75"/>
                  <a:gd name="T5" fmla="*/ 13 h 13"/>
                  <a:gd name="T6" fmla="*/ 15 w 75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13">
                    <a:moveTo>
                      <a:pt x="15" y="0"/>
                    </a:moveTo>
                    <a:lnTo>
                      <a:pt x="0" y="13"/>
                    </a:lnTo>
                    <a:lnTo>
                      <a:pt x="75" y="13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8" name="Freeform 4996"/>
              <p:cNvSpPr>
                <a:spLocks/>
              </p:cNvSpPr>
              <p:nvPr/>
            </p:nvSpPr>
            <p:spPr bwMode="auto">
              <a:xfrm>
                <a:off x="3473" y="1853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49 w 60"/>
                  <a:gd name="T3" fmla="*/ 0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49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9" name="Freeform 4997"/>
              <p:cNvSpPr>
                <a:spLocks/>
              </p:cNvSpPr>
              <p:nvPr/>
            </p:nvSpPr>
            <p:spPr bwMode="auto">
              <a:xfrm>
                <a:off x="3473" y="1853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49 w 60"/>
                  <a:gd name="T3" fmla="*/ 0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49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0" name="Freeform 4998"/>
              <p:cNvSpPr>
                <a:spLocks/>
              </p:cNvSpPr>
              <p:nvPr/>
            </p:nvSpPr>
            <p:spPr bwMode="auto">
              <a:xfrm>
                <a:off x="3457" y="1866"/>
                <a:ext cx="80" cy="5"/>
              </a:xfrm>
              <a:custGeom>
                <a:avLst/>
                <a:gdLst>
                  <a:gd name="T0" fmla="*/ 1 w 80"/>
                  <a:gd name="T1" fmla="*/ 0 h 5"/>
                  <a:gd name="T2" fmla="*/ 0 w 80"/>
                  <a:gd name="T3" fmla="*/ 5 h 5"/>
                  <a:gd name="T4" fmla="*/ 80 w 80"/>
                  <a:gd name="T5" fmla="*/ 5 h 5"/>
                  <a:gd name="T6" fmla="*/ 1 w 8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5">
                    <a:moveTo>
                      <a:pt x="1" y="0"/>
                    </a:moveTo>
                    <a:lnTo>
                      <a:pt x="0" y="5"/>
                    </a:lnTo>
                    <a:lnTo>
                      <a:pt x="80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1" name="Freeform 4999"/>
              <p:cNvSpPr>
                <a:spLocks/>
              </p:cNvSpPr>
              <p:nvPr/>
            </p:nvSpPr>
            <p:spPr bwMode="auto">
              <a:xfrm>
                <a:off x="3457" y="1866"/>
                <a:ext cx="80" cy="5"/>
              </a:xfrm>
              <a:custGeom>
                <a:avLst/>
                <a:gdLst>
                  <a:gd name="T0" fmla="*/ 1 w 80"/>
                  <a:gd name="T1" fmla="*/ 0 h 5"/>
                  <a:gd name="T2" fmla="*/ 0 w 80"/>
                  <a:gd name="T3" fmla="*/ 5 h 5"/>
                  <a:gd name="T4" fmla="*/ 80 w 80"/>
                  <a:gd name="T5" fmla="*/ 5 h 5"/>
                  <a:gd name="T6" fmla="*/ 1 w 8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5">
                    <a:moveTo>
                      <a:pt x="1" y="0"/>
                    </a:moveTo>
                    <a:lnTo>
                      <a:pt x="0" y="5"/>
                    </a:lnTo>
                    <a:lnTo>
                      <a:pt x="80" y="5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2" name="Freeform 5000"/>
              <p:cNvSpPr>
                <a:spLocks/>
              </p:cNvSpPr>
              <p:nvPr/>
            </p:nvSpPr>
            <p:spPr bwMode="auto">
              <a:xfrm>
                <a:off x="3458" y="1866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75 w 79"/>
                  <a:gd name="T3" fmla="*/ 0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75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3" name="Freeform 5001"/>
              <p:cNvSpPr>
                <a:spLocks/>
              </p:cNvSpPr>
              <p:nvPr/>
            </p:nvSpPr>
            <p:spPr bwMode="auto">
              <a:xfrm>
                <a:off x="3458" y="1866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75 w 79"/>
                  <a:gd name="T3" fmla="*/ 0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75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4" name="Freeform 5002"/>
              <p:cNvSpPr>
                <a:spLocks/>
              </p:cNvSpPr>
              <p:nvPr/>
            </p:nvSpPr>
            <p:spPr bwMode="auto">
              <a:xfrm>
                <a:off x="3451" y="1871"/>
                <a:ext cx="90" cy="17"/>
              </a:xfrm>
              <a:custGeom>
                <a:avLst/>
                <a:gdLst>
                  <a:gd name="T0" fmla="*/ 6 w 90"/>
                  <a:gd name="T1" fmla="*/ 0 h 17"/>
                  <a:gd name="T2" fmla="*/ 0 w 90"/>
                  <a:gd name="T3" fmla="*/ 17 h 17"/>
                  <a:gd name="T4" fmla="*/ 90 w 90"/>
                  <a:gd name="T5" fmla="*/ 17 h 17"/>
                  <a:gd name="T6" fmla="*/ 6 w 9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7">
                    <a:moveTo>
                      <a:pt x="6" y="0"/>
                    </a:moveTo>
                    <a:lnTo>
                      <a:pt x="0" y="17"/>
                    </a:lnTo>
                    <a:lnTo>
                      <a:pt x="90" y="1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5" name="Freeform 5003"/>
              <p:cNvSpPr>
                <a:spLocks/>
              </p:cNvSpPr>
              <p:nvPr/>
            </p:nvSpPr>
            <p:spPr bwMode="auto">
              <a:xfrm>
                <a:off x="3451" y="1871"/>
                <a:ext cx="90" cy="17"/>
              </a:xfrm>
              <a:custGeom>
                <a:avLst/>
                <a:gdLst>
                  <a:gd name="T0" fmla="*/ 6 w 90"/>
                  <a:gd name="T1" fmla="*/ 0 h 17"/>
                  <a:gd name="T2" fmla="*/ 0 w 90"/>
                  <a:gd name="T3" fmla="*/ 17 h 17"/>
                  <a:gd name="T4" fmla="*/ 90 w 90"/>
                  <a:gd name="T5" fmla="*/ 17 h 17"/>
                  <a:gd name="T6" fmla="*/ 6 w 90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7">
                    <a:moveTo>
                      <a:pt x="6" y="0"/>
                    </a:moveTo>
                    <a:lnTo>
                      <a:pt x="0" y="17"/>
                    </a:lnTo>
                    <a:lnTo>
                      <a:pt x="90" y="17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6" name="Freeform 5004"/>
              <p:cNvSpPr>
                <a:spLocks/>
              </p:cNvSpPr>
              <p:nvPr/>
            </p:nvSpPr>
            <p:spPr bwMode="auto">
              <a:xfrm>
                <a:off x="3457" y="1871"/>
                <a:ext cx="84" cy="17"/>
              </a:xfrm>
              <a:custGeom>
                <a:avLst/>
                <a:gdLst>
                  <a:gd name="T0" fmla="*/ 0 w 84"/>
                  <a:gd name="T1" fmla="*/ 0 h 17"/>
                  <a:gd name="T2" fmla="*/ 80 w 84"/>
                  <a:gd name="T3" fmla="*/ 0 h 17"/>
                  <a:gd name="T4" fmla="*/ 84 w 84"/>
                  <a:gd name="T5" fmla="*/ 17 h 17"/>
                  <a:gd name="T6" fmla="*/ 0 w 84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7">
                    <a:moveTo>
                      <a:pt x="0" y="0"/>
                    </a:moveTo>
                    <a:lnTo>
                      <a:pt x="80" y="0"/>
                    </a:lnTo>
                    <a:lnTo>
                      <a:pt x="8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7" name="Freeform 5005"/>
              <p:cNvSpPr>
                <a:spLocks/>
              </p:cNvSpPr>
              <p:nvPr/>
            </p:nvSpPr>
            <p:spPr bwMode="auto">
              <a:xfrm>
                <a:off x="3457" y="1871"/>
                <a:ext cx="84" cy="17"/>
              </a:xfrm>
              <a:custGeom>
                <a:avLst/>
                <a:gdLst>
                  <a:gd name="T0" fmla="*/ 0 w 84"/>
                  <a:gd name="T1" fmla="*/ 0 h 17"/>
                  <a:gd name="T2" fmla="*/ 80 w 84"/>
                  <a:gd name="T3" fmla="*/ 0 h 17"/>
                  <a:gd name="T4" fmla="*/ 84 w 84"/>
                  <a:gd name="T5" fmla="*/ 17 h 17"/>
                  <a:gd name="T6" fmla="*/ 0 w 84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7">
                    <a:moveTo>
                      <a:pt x="0" y="0"/>
                    </a:moveTo>
                    <a:lnTo>
                      <a:pt x="80" y="0"/>
                    </a:lnTo>
                    <a:lnTo>
                      <a:pt x="84" y="1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8" name="Freeform 5006"/>
              <p:cNvSpPr>
                <a:spLocks/>
              </p:cNvSpPr>
              <p:nvPr/>
            </p:nvSpPr>
            <p:spPr bwMode="auto">
              <a:xfrm>
                <a:off x="3451" y="1888"/>
                <a:ext cx="91" cy="6"/>
              </a:xfrm>
              <a:custGeom>
                <a:avLst/>
                <a:gdLst>
                  <a:gd name="T0" fmla="*/ 0 w 91"/>
                  <a:gd name="T1" fmla="*/ 0 h 6"/>
                  <a:gd name="T2" fmla="*/ 1 w 91"/>
                  <a:gd name="T3" fmla="*/ 6 h 6"/>
                  <a:gd name="T4" fmla="*/ 91 w 91"/>
                  <a:gd name="T5" fmla="*/ 6 h 6"/>
                  <a:gd name="T6" fmla="*/ 0 w 9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6">
                    <a:moveTo>
                      <a:pt x="0" y="0"/>
                    </a:moveTo>
                    <a:lnTo>
                      <a:pt x="1" y="6"/>
                    </a:lnTo>
                    <a:lnTo>
                      <a:pt x="9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9" name="Freeform 5007"/>
              <p:cNvSpPr>
                <a:spLocks/>
              </p:cNvSpPr>
              <p:nvPr/>
            </p:nvSpPr>
            <p:spPr bwMode="auto">
              <a:xfrm>
                <a:off x="3451" y="1888"/>
                <a:ext cx="91" cy="6"/>
              </a:xfrm>
              <a:custGeom>
                <a:avLst/>
                <a:gdLst>
                  <a:gd name="T0" fmla="*/ 0 w 91"/>
                  <a:gd name="T1" fmla="*/ 0 h 6"/>
                  <a:gd name="T2" fmla="*/ 1 w 91"/>
                  <a:gd name="T3" fmla="*/ 6 h 6"/>
                  <a:gd name="T4" fmla="*/ 91 w 91"/>
                  <a:gd name="T5" fmla="*/ 6 h 6"/>
                  <a:gd name="T6" fmla="*/ 0 w 9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6">
                    <a:moveTo>
                      <a:pt x="0" y="0"/>
                    </a:moveTo>
                    <a:lnTo>
                      <a:pt x="1" y="6"/>
                    </a:lnTo>
                    <a:lnTo>
                      <a:pt x="91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0" name="Freeform 5008"/>
              <p:cNvSpPr>
                <a:spLocks/>
              </p:cNvSpPr>
              <p:nvPr/>
            </p:nvSpPr>
            <p:spPr bwMode="auto">
              <a:xfrm>
                <a:off x="3451" y="1888"/>
                <a:ext cx="91" cy="6"/>
              </a:xfrm>
              <a:custGeom>
                <a:avLst/>
                <a:gdLst>
                  <a:gd name="T0" fmla="*/ 0 w 91"/>
                  <a:gd name="T1" fmla="*/ 0 h 6"/>
                  <a:gd name="T2" fmla="*/ 90 w 91"/>
                  <a:gd name="T3" fmla="*/ 0 h 6"/>
                  <a:gd name="T4" fmla="*/ 91 w 91"/>
                  <a:gd name="T5" fmla="*/ 6 h 6"/>
                  <a:gd name="T6" fmla="*/ 0 w 9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6">
                    <a:moveTo>
                      <a:pt x="0" y="0"/>
                    </a:moveTo>
                    <a:lnTo>
                      <a:pt x="90" y="0"/>
                    </a:lnTo>
                    <a:lnTo>
                      <a:pt x="9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1" name="Freeform 5009"/>
              <p:cNvSpPr>
                <a:spLocks/>
              </p:cNvSpPr>
              <p:nvPr/>
            </p:nvSpPr>
            <p:spPr bwMode="auto">
              <a:xfrm>
                <a:off x="3451" y="1888"/>
                <a:ext cx="91" cy="6"/>
              </a:xfrm>
              <a:custGeom>
                <a:avLst/>
                <a:gdLst>
                  <a:gd name="T0" fmla="*/ 0 w 91"/>
                  <a:gd name="T1" fmla="*/ 0 h 6"/>
                  <a:gd name="T2" fmla="*/ 90 w 91"/>
                  <a:gd name="T3" fmla="*/ 0 h 6"/>
                  <a:gd name="T4" fmla="*/ 91 w 91"/>
                  <a:gd name="T5" fmla="*/ 6 h 6"/>
                  <a:gd name="T6" fmla="*/ 0 w 9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6">
                    <a:moveTo>
                      <a:pt x="0" y="0"/>
                    </a:moveTo>
                    <a:lnTo>
                      <a:pt x="90" y="0"/>
                    </a:lnTo>
                    <a:lnTo>
                      <a:pt x="91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2" name="Freeform 5010"/>
              <p:cNvSpPr>
                <a:spLocks/>
              </p:cNvSpPr>
              <p:nvPr/>
            </p:nvSpPr>
            <p:spPr bwMode="auto">
              <a:xfrm>
                <a:off x="3452" y="1894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3 w 84"/>
                  <a:gd name="T3" fmla="*/ 18 h 18"/>
                  <a:gd name="T4" fmla="*/ 84 w 84"/>
                  <a:gd name="T5" fmla="*/ 18 h 18"/>
                  <a:gd name="T6" fmla="*/ 0 w 8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3" y="18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3" name="Freeform 5011"/>
              <p:cNvSpPr>
                <a:spLocks/>
              </p:cNvSpPr>
              <p:nvPr/>
            </p:nvSpPr>
            <p:spPr bwMode="auto">
              <a:xfrm>
                <a:off x="3452" y="1894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3 w 84"/>
                  <a:gd name="T3" fmla="*/ 18 h 18"/>
                  <a:gd name="T4" fmla="*/ 84 w 84"/>
                  <a:gd name="T5" fmla="*/ 18 h 18"/>
                  <a:gd name="T6" fmla="*/ 0 w 8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3" y="18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4" name="Freeform 5012"/>
              <p:cNvSpPr>
                <a:spLocks/>
              </p:cNvSpPr>
              <p:nvPr/>
            </p:nvSpPr>
            <p:spPr bwMode="auto">
              <a:xfrm>
                <a:off x="3452" y="1894"/>
                <a:ext cx="90" cy="18"/>
              </a:xfrm>
              <a:custGeom>
                <a:avLst/>
                <a:gdLst>
                  <a:gd name="T0" fmla="*/ 0 w 90"/>
                  <a:gd name="T1" fmla="*/ 0 h 18"/>
                  <a:gd name="T2" fmla="*/ 90 w 90"/>
                  <a:gd name="T3" fmla="*/ 0 h 18"/>
                  <a:gd name="T4" fmla="*/ 84 w 90"/>
                  <a:gd name="T5" fmla="*/ 18 h 18"/>
                  <a:gd name="T6" fmla="*/ 0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lnTo>
                      <a:pt x="90" y="0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5" name="Freeform 5013"/>
              <p:cNvSpPr>
                <a:spLocks/>
              </p:cNvSpPr>
              <p:nvPr/>
            </p:nvSpPr>
            <p:spPr bwMode="auto">
              <a:xfrm>
                <a:off x="3452" y="1894"/>
                <a:ext cx="90" cy="18"/>
              </a:xfrm>
              <a:custGeom>
                <a:avLst/>
                <a:gdLst>
                  <a:gd name="T0" fmla="*/ 0 w 90"/>
                  <a:gd name="T1" fmla="*/ 0 h 18"/>
                  <a:gd name="T2" fmla="*/ 90 w 90"/>
                  <a:gd name="T3" fmla="*/ 0 h 18"/>
                  <a:gd name="T4" fmla="*/ 84 w 90"/>
                  <a:gd name="T5" fmla="*/ 18 h 18"/>
                  <a:gd name="T6" fmla="*/ 0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lnTo>
                      <a:pt x="90" y="0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6" name="Freeform 5014"/>
              <p:cNvSpPr>
                <a:spLocks/>
              </p:cNvSpPr>
              <p:nvPr/>
            </p:nvSpPr>
            <p:spPr bwMode="auto">
              <a:xfrm>
                <a:off x="3455" y="1912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5 w 79"/>
                  <a:gd name="T3" fmla="*/ 5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5" y="5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7" name="Freeform 5015"/>
              <p:cNvSpPr>
                <a:spLocks/>
              </p:cNvSpPr>
              <p:nvPr/>
            </p:nvSpPr>
            <p:spPr bwMode="auto">
              <a:xfrm>
                <a:off x="3455" y="1912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5 w 79"/>
                  <a:gd name="T3" fmla="*/ 5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5" y="5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8" name="Freeform 5016"/>
              <p:cNvSpPr>
                <a:spLocks/>
              </p:cNvSpPr>
              <p:nvPr/>
            </p:nvSpPr>
            <p:spPr bwMode="auto">
              <a:xfrm>
                <a:off x="3455" y="1912"/>
                <a:ext cx="81" cy="5"/>
              </a:xfrm>
              <a:custGeom>
                <a:avLst/>
                <a:gdLst>
                  <a:gd name="T0" fmla="*/ 0 w 81"/>
                  <a:gd name="T1" fmla="*/ 0 h 5"/>
                  <a:gd name="T2" fmla="*/ 81 w 81"/>
                  <a:gd name="T3" fmla="*/ 0 h 5"/>
                  <a:gd name="T4" fmla="*/ 79 w 81"/>
                  <a:gd name="T5" fmla="*/ 5 h 5"/>
                  <a:gd name="T6" fmla="*/ 0 w 8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5">
                    <a:moveTo>
                      <a:pt x="0" y="0"/>
                    </a:moveTo>
                    <a:lnTo>
                      <a:pt x="81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9" name="Freeform 5017"/>
              <p:cNvSpPr>
                <a:spLocks/>
              </p:cNvSpPr>
              <p:nvPr/>
            </p:nvSpPr>
            <p:spPr bwMode="auto">
              <a:xfrm>
                <a:off x="3455" y="1912"/>
                <a:ext cx="81" cy="5"/>
              </a:xfrm>
              <a:custGeom>
                <a:avLst/>
                <a:gdLst>
                  <a:gd name="T0" fmla="*/ 0 w 81"/>
                  <a:gd name="T1" fmla="*/ 0 h 5"/>
                  <a:gd name="T2" fmla="*/ 81 w 81"/>
                  <a:gd name="T3" fmla="*/ 0 h 5"/>
                  <a:gd name="T4" fmla="*/ 79 w 81"/>
                  <a:gd name="T5" fmla="*/ 5 h 5"/>
                  <a:gd name="T6" fmla="*/ 0 w 8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5">
                    <a:moveTo>
                      <a:pt x="0" y="0"/>
                    </a:moveTo>
                    <a:lnTo>
                      <a:pt x="81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0" name="Freeform 5018"/>
              <p:cNvSpPr>
                <a:spLocks/>
              </p:cNvSpPr>
              <p:nvPr/>
            </p:nvSpPr>
            <p:spPr bwMode="auto">
              <a:xfrm>
                <a:off x="3460" y="1917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11 w 60"/>
                  <a:gd name="T3" fmla="*/ 13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11" y="13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1" name="Freeform 5019"/>
              <p:cNvSpPr>
                <a:spLocks/>
              </p:cNvSpPr>
              <p:nvPr/>
            </p:nvSpPr>
            <p:spPr bwMode="auto">
              <a:xfrm>
                <a:off x="3460" y="1917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11 w 60"/>
                  <a:gd name="T3" fmla="*/ 13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11" y="13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2" name="Freeform 5020"/>
              <p:cNvSpPr>
                <a:spLocks/>
              </p:cNvSpPr>
              <p:nvPr/>
            </p:nvSpPr>
            <p:spPr bwMode="auto">
              <a:xfrm>
                <a:off x="3460" y="1917"/>
                <a:ext cx="74" cy="13"/>
              </a:xfrm>
              <a:custGeom>
                <a:avLst/>
                <a:gdLst>
                  <a:gd name="T0" fmla="*/ 0 w 74"/>
                  <a:gd name="T1" fmla="*/ 0 h 13"/>
                  <a:gd name="T2" fmla="*/ 74 w 74"/>
                  <a:gd name="T3" fmla="*/ 0 h 13"/>
                  <a:gd name="T4" fmla="*/ 60 w 74"/>
                  <a:gd name="T5" fmla="*/ 13 h 13"/>
                  <a:gd name="T6" fmla="*/ 0 w 74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3">
                    <a:moveTo>
                      <a:pt x="0" y="0"/>
                    </a:moveTo>
                    <a:lnTo>
                      <a:pt x="74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3" name="Freeform 5021"/>
              <p:cNvSpPr>
                <a:spLocks/>
              </p:cNvSpPr>
              <p:nvPr/>
            </p:nvSpPr>
            <p:spPr bwMode="auto">
              <a:xfrm>
                <a:off x="3460" y="1917"/>
                <a:ext cx="74" cy="13"/>
              </a:xfrm>
              <a:custGeom>
                <a:avLst/>
                <a:gdLst>
                  <a:gd name="T0" fmla="*/ 0 w 74"/>
                  <a:gd name="T1" fmla="*/ 0 h 13"/>
                  <a:gd name="T2" fmla="*/ 74 w 74"/>
                  <a:gd name="T3" fmla="*/ 0 h 13"/>
                  <a:gd name="T4" fmla="*/ 60 w 74"/>
                  <a:gd name="T5" fmla="*/ 13 h 13"/>
                  <a:gd name="T6" fmla="*/ 0 w 74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3">
                    <a:moveTo>
                      <a:pt x="0" y="0"/>
                    </a:moveTo>
                    <a:lnTo>
                      <a:pt x="74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4" name="Freeform 5022"/>
              <p:cNvSpPr>
                <a:spLocks/>
              </p:cNvSpPr>
              <p:nvPr/>
            </p:nvSpPr>
            <p:spPr bwMode="auto">
              <a:xfrm>
                <a:off x="3480" y="1932"/>
                <a:ext cx="37" cy="5"/>
              </a:xfrm>
              <a:custGeom>
                <a:avLst/>
                <a:gdLst>
                  <a:gd name="T0" fmla="*/ 0 w 37"/>
                  <a:gd name="T1" fmla="*/ 0 h 5"/>
                  <a:gd name="T2" fmla="*/ 37 w 37"/>
                  <a:gd name="T3" fmla="*/ 0 h 5"/>
                  <a:gd name="T4" fmla="*/ 13 w 37"/>
                  <a:gd name="T5" fmla="*/ 5 h 5"/>
                  <a:gd name="T6" fmla="*/ 0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0" y="0"/>
                    </a:moveTo>
                    <a:lnTo>
                      <a:pt x="37" y="0"/>
                    </a:lnTo>
                    <a:lnTo>
                      <a:pt x="1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5" name="Freeform 5023"/>
              <p:cNvSpPr>
                <a:spLocks/>
              </p:cNvSpPr>
              <p:nvPr/>
            </p:nvSpPr>
            <p:spPr bwMode="auto">
              <a:xfrm>
                <a:off x="3480" y="1932"/>
                <a:ext cx="37" cy="5"/>
              </a:xfrm>
              <a:custGeom>
                <a:avLst/>
                <a:gdLst>
                  <a:gd name="T0" fmla="*/ 0 w 37"/>
                  <a:gd name="T1" fmla="*/ 0 h 5"/>
                  <a:gd name="T2" fmla="*/ 37 w 37"/>
                  <a:gd name="T3" fmla="*/ 0 h 5"/>
                  <a:gd name="T4" fmla="*/ 13 w 37"/>
                  <a:gd name="T5" fmla="*/ 5 h 5"/>
                  <a:gd name="T6" fmla="*/ 0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0" y="0"/>
                    </a:moveTo>
                    <a:lnTo>
                      <a:pt x="37" y="0"/>
                    </a:lnTo>
                    <a:lnTo>
                      <a:pt x="13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6" name="Freeform 5024"/>
              <p:cNvSpPr>
                <a:spLocks/>
              </p:cNvSpPr>
              <p:nvPr/>
            </p:nvSpPr>
            <p:spPr bwMode="auto">
              <a:xfrm>
                <a:off x="3471" y="1930"/>
                <a:ext cx="46" cy="2"/>
              </a:xfrm>
              <a:custGeom>
                <a:avLst/>
                <a:gdLst>
                  <a:gd name="T0" fmla="*/ 0 w 46"/>
                  <a:gd name="T1" fmla="*/ 0 h 2"/>
                  <a:gd name="T2" fmla="*/ 9 w 46"/>
                  <a:gd name="T3" fmla="*/ 2 h 2"/>
                  <a:gd name="T4" fmla="*/ 46 w 46"/>
                  <a:gd name="T5" fmla="*/ 2 h 2"/>
                  <a:gd name="T6" fmla="*/ 0 w 4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">
                    <a:moveTo>
                      <a:pt x="0" y="0"/>
                    </a:moveTo>
                    <a:lnTo>
                      <a:pt x="9" y="2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7" name="Freeform 5025"/>
              <p:cNvSpPr>
                <a:spLocks/>
              </p:cNvSpPr>
              <p:nvPr/>
            </p:nvSpPr>
            <p:spPr bwMode="auto">
              <a:xfrm>
                <a:off x="3471" y="1930"/>
                <a:ext cx="46" cy="2"/>
              </a:xfrm>
              <a:custGeom>
                <a:avLst/>
                <a:gdLst>
                  <a:gd name="T0" fmla="*/ 0 w 46"/>
                  <a:gd name="T1" fmla="*/ 0 h 2"/>
                  <a:gd name="T2" fmla="*/ 9 w 46"/>
                  <a:gd name="T3" fmla="*/ 2 h 2"/>
                  <a:gd name="T4" fmla="*/ 46 w 46"/>
                  <a:gd name="T5" fmla="*/ 2 h 2"/>
                  <a:gd name="T6" fmla="*/ 0 w 4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">
                    <a:moveTo>
                      <a:pt x="0" y="0"/>
                    </a:moveTo>
                    <a:lnTo>
                      <a:pt x="9" y="2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8" name="Freeform 5026"/>
              <p:cNvSpPr>
                <a:spLocks/>
              </p:cNvSpPr>
              <p:nvPr/>
            </p:nvSpPr>
            <p:spPr bwMode="auto">
              <a:xfrm>
                <a:off x="3471" y="1930"/>
                <a:ext cx="49" cy="2"/>
              </a:xfrm>
              <a:custGeom>
                <a:avLst/>
                <a:gdLst>
                  <a:gd name="T0" fmla="*/ 0 w 49"/>
                  <a:gd name="T1" fmla="*/ 0 h 2"/>
                  <a:gd name="T2" fmla="*/ 49 w 49"/>
                  <a:gd name="T3" fmla="*/ 0 h 2"/>
                  <a:gd name="T4" fmla="*/ 46 w 49"/>
                  <a:gd name="T5" fmla="*/ 2 h 2"/>
                  <a:gd name="T6" fmla="*/ 0 w 4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">
                    <a:moveTo>
                      <a:pt x="0" y="0"/>
                    </a:moveTo>
                    <a:lnTo>
                      <a:pt x="49" y="0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9" name="Rectangle 5027"/>
              <p:cNvSpPr>
                <a:spLocks noChangeArrowheads="1"/>
              </p:cNvSpPr>
              <p:nvPr/>
            </p:nvSpPr>
            <p:spPr bwMode="auto">
              <a:xfrm>
                <a:off x="3747" y="1433"/>
                <a:ext cx="699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8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Al Río Uruguay:  260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30" name="Freeform 5028"/>
              <p:cNvSpPr>
                <a:spLocks/>
              </p:cNvSpPr>
              <p:nvPr/>
            </p:nvSpPr>
            <p:spPr bwMode="auto">
              <a:xfrm>
                <a:off x="3471" y="1930"/>
                <a:ext cx="49" cy="2"/>
              </a:xfrm>
              <a:custGeom>
                <a:avLst/>
                <a:gdLst>
                  <a:gd name="T0" fmla="*/ 0 w 49"/>
                  <a:gd name="T1" fmla="*/ 0 h 2"/>
                  <a:gd name="T2" fmla="*/ 49 w 49"/>
                  <a:gd name="T3" fmla="*/ 0 h 2"/>
                  <a:gd name="T4" fmla="*/ 46 w 49"/>
                  <a:gd name="T5" fmla="*/ 2 h 2"/>
                  <a:gd name="T6" fmla="*/ 0 w 4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">
                    <a:moveTo>
                      <a:pt x="0" y="0"/>
                    </a:moveTo>
                    <a:lnTo>
                      <a:pt x="49" y="0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30" name="Group 5230"/>
            <p:cNvGrpSpPr>
              <a:grpSpLocks/>
            </p:cNvGrpSpPr>
            <p:nvPr/>
          </p:nvGrpSpPr>
          <p:grpSpPr bwMode="auto">
            <a:xfrm>
              <a:off x="989" y="549"/>
              <a:ext cx="3901" cy="3223"/>
              <a:chOff x="989" y="549"/>
              <a:chExt cx="3901" cy="3223"/>
            </a:xfrm>
          </p:grpSpPr>
          <p:sp>
            <p:nvSpPr>
              <p:cNvPr id="6230" name="Freeform 5030"/>
              <p:cNvSpPr>
                <a:spLocks/>
              </p:cNvSpPr>
              <p:nvPr/>
            </p:nvSpPr>
            <p:spPr bwMode="auto">
              <a:xfrm>
                <a:off x="3550" y="1589"/>
                <a:ext cx="206" cy="245"/>
              </a:xfrm>
              <a:custGeom>
                <a:avLst/>
                <a:gdLst>
                  <a:gd name="T0" fmla="*/ 0 w 206"/>
                  <a:gd name="T1" fmla="*/ 237 h 245"/>
                  <a:gd name="T2" fmla="*/ 9 w 206"/>
                  <a:gd name="T3" fmla="*/ 245 h 245"/>
                  <a:gd name="T4" fmla="*/ 206 w 206"/>
                  <a:gd name="T5" fmla="*/ 0 h 245"/>
                  <a:gd name="T6" fmla="*/ 0 w 206"/>
                  <a:gd name="T7" fmla="*/ 23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245">
                    <a:moveTo>
                      <a:pt x="0" y="237"/>
                    </a:moveTo>
                    <a:lnTo>
                      <a:pt x="9" y="245"/>
                    </a:lnTo>
                    <a:lnTo>
                      <a:pt x="206" y="0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31" name="Freeform 5031"/>
              <p:cNvSpPr>
                <a:spLocks/>
              </p:cNvSpPr>
              <p:nvPr/>
            </p:nvSpPr>
            <p:spPr bwMode="auto">
              <a:xfrm>
                <a:off x="3559" y="1589"/>
                <a:ext cx="206" cy="245"/>
              </a:xfrm>
              <a:custGeom>
                <a:avLst/>
                <a:gdLst>
                  <a:gd name="T0" fmla="*/ 0 w 206"/>
                  <a:gd name="T1" fmla="*/ 245 h 245"/>
                  <a:gd name="T2" fmla="*/ 197 w 206"/>
                  <a:gd name="T3" fmla="*/ 0 h 245"/>
                  <a:gd name="T4" fmla="*/ 206 w 206"/>
                  <a:gd name="T5" fmla="*/ 8 h 245"/>
                  <a:gd name="T6" fmla="*/ 0 w 206"/>
                  <a:gd name="T7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6" h="245">
                    <a:moveTo>
                      <a:pt x="0" y="245"/>
                    </a:moveTo>
                    <a:lnTo>
                      <a:pt x="197" y="0"/>
                    </a:lnTo>
                    <a:lnTo>
                      <a:pt x="206" y="8"/>
                    </a:lnTo>
                    <a:lnTo>
                      <a:pt x="0" y="245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32" name="Freeform 5032"/>
              <p:cNvSpPr>
                <a:spLocks/>
              </p:cNvSpPr>
              <p:nvPr/>
            </p:nvSpPr>
            <p:spPr bwMode="auto">
              <a:xfrm>
                <a:off x="3550" y="1589"/>
                <a:ext cx="215" cy="245"/>
              </a:xfrm>
              <a:custGeom>
                <a:avLst/>
                <a:gdLst>
                  <a:gd name="T0" fmla="*/ 0 w 215"/>
                  <a:gd name="T1" fmla="*/ 237 h 245"/>
                  <a:gd name="T2" fmla="*/ 9 w 215"/>
                  <a:gd name="T3" fmla="*/ 245 h 245"/>
                  <a:gd name="T4" fmla="*/ 215 w 215"/>
                  <a:gd name="T5" fmla="*/ 8 h 245"/>
                  <a:gd name="T6" fmla="*/ 206 w 215"/>
                  <a:gd name="T7" fmla="*/ 0 h 245"/>
                  <a:gd name="T8" fmla="*/ 0 w 215"/>
                  <a:gd name="T9" fmla="*/ 23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245">
                    <a:moveTo>
                      <a:pt x="0" y="237"/>
                    </a:moveTo>
                    <a:lnTo>
                      <a:pt x="9" y="245"/>
                    </a:lnTo>
                    <a:lnTo>
                      <a:pt x="215" y="8"/>
                    </a:lnTo>
                    <a:lnTo>
                      <a:pt x="206" y="0"/>
                    </a:lnTo>
                    <a:lnTo>
                      <a:pt x="0" y="23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34" name="Freeform 5033"/>
              <p:cNvSpPr>
                <a:spLocks/>
              </p:cNvSpPr>
              <p:nvPr/>
            </p:nvSpPr>
            <p:spPr bwMode="auto">
              <a:xfrm>
                <a:off x="3511" y="1942"/>
                <a:ext cx="73" cy="118"/>
              </a:xfrm>
              <a:custGeom>
                <a:avLst/>
                <a:gdLst>
                  <a:gd name="T0" fmla="*/ 0 w 73"/>
                  <a:gd name="T1" fmla="*/ 118 h 118"/>
                  <a:gd name="T2" fmla="*/ 11 w 73"/>
                  <a:gd name="T3" fmla="*/ 0 h 118"/>
                  <a:gd name="T4" fmla="*/ 73 w 73"/>
                  <a:gd name="T5" fmla="*/ 101 h 118"/>
                  <a:gd name="T6" fmla="*/ 0 w 73"/>
                  <a:gd name="T7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118">
                    <a:moveTo>
                      <a:pt x="0" y="118"/>
                    </a:moveTo>
                    <a:lnTo>
                      <a:pt x="11" y="0"/>
                    </a:lnTo>
                    <a:lnTo>
                      <a:pt x="73" y="101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35" name="Rectangle 5034"/>
              <p:cNvSpPr>
                <a:spLocks noChangeArrowheads="1"/>
              </p:cNvSpPr>
              <p:nvPr/>
            </p:nvSpPr>
            <p:spPr bwMode="auto">
              <a:xfrm>
                <a:off x="3924" y="2049"/>
                <a:ext cx="19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8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1588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36" name="Rectangle 5035"/>
              <p:cNvSpPr>
                <a:spLocks noChangeArrowheads="1"/>
              </p:cNvSpPr>
              <p:nvPr/>
            </p:nvSpPr>
            <p:spPr bwMode="auto">
              <a:xfrm>
                <a:off x="3262" y="1735"/>
                <a:ext cx="14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1328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37" name="Freeform 5036"/>
              <p:cNvSpPr>
                <a:spLocks/>
              </p:cNvSpPr>
              <p:nvPr/>
            </p:nvSpPr>
            <p:spPr bwMode="auto">
              <a:xfrm>
                <a:off x="3511" y="1942"/>
                <a:ext cx="73" cy="118"/>
              </a:xfrm>
              <a:custGeom>
                <a:avLst/>
                <a:gdLst>
                  <a:gd name="T0" fmla="*/ 0 w 73"/>
                  <a:gd name="T1" fmla="*/ 118 h 118"/>
                  <a:gd name="T2" fmla="*/ 11 w 73"/>
                  <a:gd name="T3" fmla="*/ 0 h 118"/>
                  <a:gd name="T4" fmla="*/ 73 w 73"/>
                  <a:gd name="T5" fmla="*/ 101 h 118"/>
                  <a:gd name="T6" fmla="*/ 0 w 73"/>
                  <a:gd name="T7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118">
                    <a:moveTo>
                      <a:pt x="0" y="118"/>
                    </a:moveTo>
                    <a:lnTo>
                      <a:pt x="11" y="0"/>
                    </a:lnTo>
                    <a:lnTo>
                      <a:pt x="73" y="101"/>
                    </a:lnTo>
                    <a:lnTo>
                      <a:pt x="0" y="118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38" name="Freeform 5037"/>
              <p:cNvSpPr>
                <a:spLocks/>
              </p:cNvSpPr>
              <p:nvPr/>
            </p:nvSpPr>
            <p:spPr bwMode="auto">
              <a:xfrm>
                <a:off x="3187" y="2761"/>
                <a:ext cx="416" cy="67"/>
              </a:xfrm>
              <a:custGeom>
                <a:avLst/>
                <a:gdLst>
                  <a:gd name="T0" fmla="*/ 416 w 416"/>
                  <a:gd name="T1" fmla="*/ 6 h 67"/>
                  <a:gd name="T2" fmla="*/ 415 w 416"/>
                  <a:gd name="T3" fmla="*/ 0 h 67"/>
                  <a:gd name="T4" fmla="*/ 0 w 416"/>
                  <a:gd name="T5" fmla="*/ 67 h 67"/>
                  <a:gd name="T6" fmla="*/ 416 w 416"/>
                  <a:gd name="T7" fmla="*/ 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6" h="67">
                    <a:moveTo>
                      <a:pt x="416" y="6"/>
                    </a:moveTo>
                    <a:lnTo>
                      <a:pt x="415" y="0"/>
                    </a:lnTo>
                    <a:lnTo>
                      <a:pt x="0" y="67"/>
                    </a:lnTo>
                    <a:lnTo>
                      <a:pt x="416" y="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39" name="Freeform 5038"/>
              <p:cNvSpPr>
                <a:spLocks/>
              </p:cNvSpPr>
              <p:nvPr/>
            </p:nvSpPr>
            <p:spPr bwMode="auto">
              <a:xfrm>
                <a:off x="3187" y="2761"/>
                <a:ext cx="415" cy="67"/>
              </a:xfrm>
              <a:custGeom>
                <a:avLst/>
                <a:gdLst>
                  <a:gd name="T0" fmla="*/ 415 w 415"/>
                  <a:gd name="T1" fmla="*/ 0 h 67"/>
                  <a:gd name="T2" fmla="*/ 0 w 415"/>
                  <a:gd name="T3" fmla="*/ 67 h 67"/>
                  <a:gd name="T4" fmla="*/ 2 w 415"/>
                  <a:gd name="T5" fmla="*/ 60 h 67"/>
                  <a:gd name="T6" fmla="*/ 415 w 415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5" h="67">
                    <a:moveTo>
                      <a:pt x="415" y="0"/>
                    </a:moveTo>
                    <a:lnTo>
                      <a:pt x="0" y="67"/>
                    </a:lnTo>
                    <a:lnTo>
                      <a:pt x="2" y="60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0" name="Freeform 5039"/>
              <p:cNvSpPr>
                <a:spLocks/>
              </p:cNvSpPr>
              <p:nvPr/>
            </p:nvSpPr>
            <p:spPr bwMode="auto">
              <a:xfrm>
                <a:off x="3187" y="2761"/>
                <a:ext cx="416" cy="67"/>
              </a:xfrm>
              <a:custGeom>
                <a:avLst/>
                <a:gdLst>
                  <a:gd name="T0" fmla="*/ 416 w 416"/>
                  <a:gd name="T1" fmla="*/ 6 h 67"/>
                  <a:gd name="T2" fmla="*/ 415 w 416"/>
                  <a:gd name="T3" fmla="*/ 0 h 67"/>
                  <a:gd name="T4" fmla="*/ 2 w 416"/>
                  <a:gd name="T5" fmla="*/ 60 h 67"/>
                  <a:gd name="T6" fmla="*/ 0 w 416"/>
                  <a:gd name="T7" fmla="*/ 67 h 67"/>
                  <a:gd name="T8" fmla="*/ 416 w 416"/>
                  <a:gd name="T9" fmla="*/ 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6" h="67">
                    <a:moveTo>
                      <a:pt x="416" y="6"/>
                    </a:moveTo>
                    <a:lnTo>
                      <a:pt x="415" y="0"/>
                    </a:lnTo>
                    <a:lnTo>
                      <a:pt x="2" y="60"/>
                    </a:lnTo>
                    <a:lnTo>
                      <a:pt x="0" y="67"/>
                    </a:lnTo>
                    <a:lnTo>
                      <a:pt x="416" y="6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1" name="Freeform 5040"/>
              <p:cNvSpPr>
                <a:spLocks/>
              </p:cNvSpPr>
              <p:nvPr/>
            </p:nvSpPr>
            <p:spPr bwMode="auto">
              <a:xfrm>
                <a:off x="2840" y="2477"/>
                <a:ext cx="349" cy="351"/>
              </a:xfrm>
              <a:custGeom>
                <a:avLst/>
                <a:gdLst>
                  <a:gd name="T0" fmla="*/ 347 w 349"/>
                  <a:gd name="T1" fmla="*/ 351 h 351"/>
                  <a:gd name="T2" fmla="*/ 349 w 349"/>
                  <a:gd name="T3" fmla="*/ 344 h 351"/>
                  <a:gd name="T4" fmla="*/ 0 w 349"/>
                  <a:gd name="T5" fmla="*/ 0 h 351"/>
                  <a:gd name="T6" fmla="*/ 347 w 349"/>
                  <a:gd name="T7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9" h="351">
                    <a:moveTo>
                      <a:pt x="347" y="351"/>
                    </a:moveTo>
                    <a:lnTo>
                      <a:pt x="349" y="344"/>
                    </a:lnTo>
                    <a:lnTo>
                      <a:pt x="0" y="0"/>
                    </a:lnTo>
                    <a:lnTo>
                      <a:pt x="347" y="35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2" name="Freeform 5041"/>
              <p:cNvSpPr>
                <a:spLocks/>
              </p:cNvSpPr>
              <p:nvPr/>
            </p:nvSpPr>
            <p:spPr bwMode="auto">
              <a:xfrm>
                <a:off x="2840" y="2472"/>
                <a:ext cx="349" cy="349"/>
              </a:xfrm>
              <a:custGeom>
                <a:avLst/>
                <a:gdLst>
                  <a:gd name="T0" fmla="*/ 349 w 349"/>
                  <a:gd name="T1" fmla="*/ 349 h 349"/>
                  <a:gd name="T2" fmla="*/ 0 w 349"/>
                  <a:gd name="T3" fmla="*/ 5 h 349"/>
                  <a:gd name="T4" fmla="*/ 5 w 349"/>
                  <a:gd name="T5" fmla="*/ 0 h 349"/>
                  <a:gd name="T6" fmla="*/ 349 w 349"/>
                  <a:gd name="T7" fmla="*/ 349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9" h="349">
                    <a:moveTo>
                      <a:pt x="349" y="349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349" y="3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3" name="Freeform 5042"/>
              <p:cNvSpPr>
                <a:spLocks/>
              </p:cNvSpPr>
              <p:nvPr/>
            </p:nvSpPr>
            <p:spPr bwMode="auto">
              <a:xfrm>
                <a:off x="2840" y="2472"/>
                <a:ext cx="349" cy="356"/>
              </a:xfrm>
              <a:custGeom>
                <a:avLst/>
                <a:gdLst>
                  <a:gd name="T0" fmla="*/ 347 w 349"/>
                  <a:gd name="T1" fmla="*/ 356 h 356"/>
                  <a:gd name="T2" fmla="*/ 349 w 349"/>
                  <a:gd name="T3" fmla="*/ 349 h 356"/>
                  <a:gd name="T4" fmla="*/ 5 w 349"/>
                  <a:gd name="T5" fmla="*/ 0 h 356"/>
                  <a:gd name="T6" fmla="*/ 0 w 349"/>
                  <a:gd name="T7" fmla="*/ 5 h 356"/>
                  <a:gd name="T8" fmla="*/ 347 w 349"/>
                  <a:gd name="T9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356">
                    <a:moveTo>
                      <a:pt x="347" y="356"/>
                    </a:moveTo>
                    <a:lnTo>
                      <a:pt x="349" y="349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347" y="356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4" name="Freeform 5043"/>
              <p:cNvSpPr>
                <a:spLocks/>
              </p:cNvSpPr>
              <p:nvPr/>
            </p:nvSpPr>
            <p:spPr bwMode="auto">
              <a:xfrm>
                <a:off x="3890" y="2740"/>
                <a:ext cx="219" cy="39"/>
              </a:xfrm>
              <a:custGeom>
                <a:avLst/>
                <a:gdLst>
                  <a:gd name="T0" fmla="*/ 219 w 219"/>
                  <a:gd name="T1" fmla="*/ 39 h 39"/>
                  <a:gd name="T2" fmla="*/ 219 w 219"/>
                  <a:gd name="T3" fmla="*/ 0 h 39"/>
                  <a:gd name="T4" fmla="*/ 0 w 219"/>
                  <a:gd name="T5" fmla="*/ 39 h 39"/>
                  <a:gd name="T6" fmla="*/ 219 w 219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9" h="39">
                    <a:moveTo>
                      <a:pt x="219" y="39"/>
                    </a:moveTo>
                    <a:lnTo>
                      <a:pt x="219" y="0"/>
                    </a:lnTo>
                    <a:lnTo>
                      <a:pt x="0" y="39"/>
                    </a:lnTo>
                    <a:lnTo>
                      <a:pt x="219" y="39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5" name="Freeform 5044"/>
              <p:cNvSpPr>
                <a:spLocks/>
              </p:cNvSpPr>
              <p:nvPr/>
            </p:nvSpPr>
            <p:spPr bwMode="auto">
              <a:xfrm>
                <a:off x="3890" y="2740"/>
                <a:ext cx="219" cy="39"/>
              </a:xfrm>
              <a:custGeom>
                <a:avLst/>
                <a:gdLst>
                  <a:gd name="T0" fmla="*/ 219 w 219"/>
                  <a:gd name="T1" fmla="*/ 0 h 39"/>
                  <a:gd name="T2" fmla="*/ 0 w 219"/>
                  <a:gd name="T3" fmla="*/ 39 h 39"/>
                  <a:gd name="T4" fmla="*/ 0 w 219"/>
                  <a:gd name="T5" fmla="*/ 0 h 39"/>
                  <a:gd name="T6" fmla="*/ 219 w 21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9" h="39">
                    <a:moveTo>
                      <a:pt x="219" y="0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219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6" name="Rectangle 5045"/>
              <p:cNvSpPr>
                <a:spLocks noChangeArrowheads="1"/>
              </p:cNvSpPr>
              <p:nvPr/>
            </p:nvSpPr>
            <p:spPr bwMode="auto">
              <a:xfrm>
                <a:off x="3890" y="2740"/>
                <a:ext cx="219" cy="39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7" name="Freeform 5046"/>
              <p:cNvSpPr>
                <a:spLocks/>
              </p:cNvSpPr>
              <p:nvPr/>
            </p:nvSpPr>
            <p:spPr bwMode="auto">
              <a:xfrm>
                <a:off x="3777" y="2725"/>
                <a:ext cx="114" cy="70"/>
              </a:xfrm>
              <a:custGeom>
                <a:avLst/>
                <a:gdLst>
                  <a:gd name="T0" fmla="*/ 114 w 114"/>
                  <a:gd name="T1" fmla="*/ 70 h 70"/>
                  <a:gd name="T2" fmla="*/ 0 w 114"/>
                  <a:gd name="T3" fmla="*/ 35 h 70"/>
                  <a:gd name="T4" fmla="*/ 114 w 114"/>
                  <a:gd name="T5" fmla="*/ 0 h 70"/>
                  <a:gd name="T6" fmla="*/ 114 w 114"/>
                  <a:gd name="T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70">
                    <a:moveTo>
                      <a:pt x="114" y="70"/>
                    </a:moveTo>
                    <a:lnTo>
                      <a:pt x="0" y="35"/>
                    </a:lnTo>
                    <a:lnTo>
                      <a:pt x="114" y="0"/>
                    </a:lnTo>
                    <a:lnTo>
                      <a:pt x="114" y="7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8" name="Freeform 5047"/>
              <p:cNvSpPr>
                <a:spLocks/>
              </p:cNvSpPr>
              <p:nvPr/>
            </p:nvSpPr>
            <p:spPr bwMode="auto">
              <a:xfrm>
                <a:off x="3777" y="2725"/>
                <a:ext cx="114" cy="70"/>
              </a:xfrm>
              <a:custGeom>
                <a:avLst/>
                <a:gdLst>
                  <a:gd name="T0" fmla="*/ 114 w 114"/>
                  <a:gd name="T1" fmla="*/ 70 h 70"/>
                  <a:gd name="T2" fmla="*/ 0 w 114"/>
                  <a:gd name="T3" fmla="*/ 35 h 70"/>
                  <a:gd name="T4" fmla="*/ 114 w 114"/>
                  <a:gd name="T5" fmla="*/ 0 h 70"/>
                  <a:gd name="T6" fmla="*/ 114 w 114"/>
                  <a:gd name="T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70">
                    <a:moveTo>
                      <a:pt x="114" y="70"/>
                    </a:moveTo>
                    <a:lnTo>
                      <a:pt x="0" y="35"/>
                    </a:lnTo>
                    <a:lnTo>
                      <a:pt x="114" y="0"/>
                    </a:lnTo>
                    <a:lnTo>
                      <a:pt x="114" y="7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9" name="Freeform 5048"/>
              <p:cNvSpPr>
                <a:spLocks/>
              </p:cNvSpPr>
              <p:nvPr/>
            </p:nvSpPr>
            <p:spPr bwMode="auto">
              <a:xfrm>
                <a:off x="2555" y="1851"/>
                <a:ext cx="37" cy="4"/>
              </a:xfrm>
              <a:custGeom>
                <a:avLst/>
                <a:gdLst>
                  <a:gd name="T0" fmla="*/ 24 w 37"/>
                  <a:gd name="T1" fmla="*/ 0 h 4"/>
                  <a:gd name="T2" fmla="*/ 0 w 37"/>
                  <a:gd name="T3" fmla="*/ 4 h 4"/>
                  <a:gd name="T4" fmla="*/ 37 w 37"/>
                  <a:gd name="T5" fmla="*/ 4 h 4"/>
                  <a:gd name="T6" fmla="*/ 24 w 3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">
                    <a:moveTo>
                      <a:pt x="24" y="0"/>
                    </a:moveTo>
                    <a:lnTo>
                      <a:pt x="0" y="4"/>
                    </a:lnTo>
                    <a:lnTo>
                      <a:pt x="37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0" name="Freeform 5049"/>
              <p:cNvSpPr>
                <a:spLocks/>
              </p:cNvSpPr>
              <p:nvPr/>
            </p:nvSpPr>
            <p:spPr bwMode="auto">
              <a:xfrm>
                <a:off x="2555" y="1851"/>
                <a:ext cx="37" cy="4"/>
              </a:xfrm>
              <a:custGeom>
                <a:avLst/>
                <a:gdLst>
                  <a:gd name="T0" fmla="*/ 24 w 37"/>
                  <a:gd name="T1" fmla="*/ 0 h 4"/>
                  <a:gd name="T2" fmla="*/ 0 w 37"/>
                  <a:gd name="T3" fmla="*/ 4 h 4"/>
                  <a:gd name="T4" fmla="*/ 37 w 37"/>
                  <a:gd name="T5" fmla="*/ 4 h 4"/>
                  <a:gd name="T6" fmla="*/ 24 w 3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">
                    <a:moveTo>
                      <a:pt x="24" y="0"/>
                    </a:moveTo>
                    <a:lnTo>
                      <a:pt x="0" y="4"/>
                    </a:lnTo>
                    <a:lnTo>
                      <a:pt x="37" y="4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1" name="Freeform 5050"/>
              <p:cNvSpPr>
                <a:spLocks/>
              </p:cNvSpPr>
              <p:nvPr/>
            </p:nvSpPr>
            <p:spPr bwMode="auto">
              <a:xfrm>
                <a:off x="2552" y="1855"/>
                <a:ext cx="49" cy="3"/>
              </a:xfrm>
              <a:custGeom>
                <a:avLst/>
                <a:gdLst>
                  <a:gd name="T0" fmla="*/ 3 w 49"/>
                  <a:gd name="T1" fmla="*/ 0 h 3"/>
                  <a:gd name="T2" fmla="*/ 0 w 49"/>
                  <a:gd name="T3" fmla="*/ 3 h 3"/>
                  <a:gd name="T4" fmla="*/ 49 w 49"/>
                  <a:gd name="T5" fmla="*/ 3 h 3"/>
                  <a:gd name="T6" fmla="*/ 3 w 4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3">
                    <a:moveTo>
                      <a:pt x="3" y="0"/>
                    </a:moveTo>
                    <a:lnTo>
                      <a:pt x="0" y="3"/>
                    </a:lnTo>
                    <a:lnTo>
                      <a:pt x="49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2" name="Freeform 5051"/>
              <p:cNvSpPr>
                <a:spLocks/>
              </p:cNvSpPr>
              <p:nvPr/>
            </p:nvSpPr>
            <p:spPr bwMode="auto">
              <a:xfrm>
                <a:off x="2552" y="1855"/>
                <a:ext cx="49" cy="3"/>
              </a:xfrm>
              <a:custGeom>
                <a:avLst/>
                <a:gdLst>
                  <a:gd name="T0" fmla="*/ 3 w 49"/>
                  <a:gd name="T1" fmla="*/ 0 h 3"/>
                  <a:gd name="T2" fmla="*/ 0 w 49"/>
                  <a:gd name="T3" fmla="*/ 3 h 3"/>
                  <a:gd name="T4" fmla="*/ 49 w 49"/>
                  <a:gd name="T5" fmla="*/ 3 h 3"/>
                  <a:gd name="T6" fmla="*/ 3 w 4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3">
                    <a:moveTo>
                      <a:pt x="3" y="0"/>
                    </a:moveTo>
                    <a:lnTo>
                      <a:pt x="0" y="3"/>
                    </a:lnTo>
                    <a:lnTo>
                      <a:pt x="49" y="3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3" name="Freeform 5052"/>
              <p:cNvSpPr>
                <a:spLocks/>
              </p:cNvSpPr>
              <p:nvPr/>
            </p:nvSpPr>
            <p:spPr bwMode="auto">
              <a:xfrm>
                <a:off x="2555" y="1855"/>
                <a:ext cx="46" cy="3"/>
              </a:xfrm>
              <a:custGeom>
                <a:avLst/>
                <a:gdLst>
                  <a:gd name="T0" fmla="*/ 0 w 46"/>
                  <a:gd name="T1" fmla="*/ 0 h 3"/>
                  <a:gd name="T2" fmla="*/ 37 w 46"/>
                  <a:gd name="T3" fmla="*/ 0 h 3"/>
                  <a:gd name="T4" fmla="*/ 46 w 46"/>
                  <a:gd name="T5" fmla="*/ 3 h 3"/>
                  <a:gd name="T6" fmla="*/ 0 w 4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">
                    <a:moveTo>
                      <a:pt x="0" y="0"/>
                    </a:moveTo>
                    <a:lnTo>
                      <a:pt x="37" y="0"/>
                    </a:lnTo>
                    <a:lnTo>
                      <a:pt x="4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4" name="Freeform 5053"/>
              <p:cNvSpPr>
                <a:spLocks/>
              </p:cNvSpPr>
              <p:nvPr/>
            </p:nvSpPr>
            <p:spPr bwMode="auto">
              <a:xfrm>
                <a:off x="2555" y="1855"/>
                <a:ext cx="46" cy="3"/>
              </a:xfrm>
              <a:custGeom>
                <a:avLst/>
                <a:gdLst>
                  <a:gd name="T0" fmla="*/ 0 w 46"/>
                  <a:gd name="T1" fmla="*/ 0 h 3"/>
                  <a:gd name="T2" fmla="*/ 37 w 46"/>
                  <a:gd name="T3" fmla="*/ 0 h 3"/>
                  <a:gd name="T4" fmla="*/ 46 w 46"/>
                  <a:gd name="T5" fmla="*/ 3 h 3"/>
                  <a:gd name="T6" fmla="*/ 0 w 4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">
                    <a:moveTo>
                      <a:pt x="0" y="0"/>
                    </a:moveTo>
                    <a:lnTo>
                      <a:pt x="37" y="0"/>
                    </a:lnTo>
                    <a:lnTo>
                      <a:pt x="46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5" name="Freeform 5054"/>
              <p:cNvSpPr>
                <a:spLocks/>
              </p:cNvSpPr>
              <p:nvPr/>
            </p:nvSpPr>
            <p:spPr bwMode="auto">
              <a:xfrm>
                <a:off x="2538" y="1858"/>
                <a:ext cx="74" cy="13"/>
              </a:xfrm>
              <a:custGeom>
                <a:avLst/>
                <a:gdLst>
                  <a:gd name="T0" fmla="*/ 14 w 74"/>
                  <a:gd name="T1" fmla="*/ 0 h 13"/>
                  <a:gd name="T2" fmla="*/ 0 w 74"/>
                  <a:gd name="T3" fmla="*/ 13 h 13"/>
                  <a:gd name="T4" fmla="*/ 74 w 74"/>
                  <a:gd name="T5" fmla="*/ 13 h 13"/>
                  <a:gd name="T6" fmla="*/ 14 w 74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3">
                    <a:moveTo>
                      <a:pt x="14" y="0"/>
                    </a:moveTo>
                    <a:lnTo>
                      <a:pt x="0" y="13"/>
                    </a:lnTo>
                    <a:lnTo>
                      <a:pt x="74" y="13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6" name="Freeform 5055"/>
              <p:cNvSpPr>
                <a:spLocks/>
              </p:cNvSpPr>
              <p:nvPr/>
            </p:nvSpPr>
            <p:spPr bwMode="auto">
              <a:xfrm>
                <a:off x="2538" y="1858"/>
                <a:ext cx="74" cy="13"/>
              </a:xfrm>
              <a:custGeom>
                <a:avLst/>
                <a:gdLst>
                  <a:gd name="T0" fmla="*/ 14 w 74"/>
                  <a:gd name="T1" fmla="*/ 0 h 13"/>
                  <a:gd name="T2" fmla="*/ 0 w 74"/>
                  <a:gd name="T3" fmla="*/ 13 h 13"/>
                  <a:gd name="T4" fmla="*/ 74 w 74"/>
                  <a:gd name="T5" fmla="*/ 13 h 13"/>
                  <a:gd name="T6" fmla="*/ 14 w 74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3">
                    <a:moveTo>
                      <a:pt x="14" y="0"/>
                    </a:moveTo>
                    <a:lnTo>
                      <a:pt x="0" y="13"/>
                    </a:lnTo>
                    <a:lnTo>
                      <a:pt x="74" y="13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7" name="Freeform 5056"/>
              <p:cNvSpPr>
                <a:spLocks/>
              </p:cNvSpPr>
              <p:nvPr/>
            </p:nvSpPr>
            <p:spPr bwMode="auto">
              <a:xfrm>
                <a:off x="2552" y="1858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49 w 60"/>
                  <a:gd name="T3" fmla="*/ 0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49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8" name="Freeform 5057"/>
              <p:cNvSpPr>
                <a:spLocks/>
              </p:cNvSpPr>
              <p:nvPr/>
            </p:nvSpPr>
            <p:spPr bwMode="auto">
              <a:xfrm>
                <a:off x="2552" y="1858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49 w 60"/>
                  <a:gd name="T3" fmla="*/ 0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49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9" name="Freeform 5058"/>
              <p:cNvSpPr>
                <a:spLocks/>
              </p:cNvSpPr>
              <p:nvPr/>
            </p:nvSpPr>
            <p:spPr bwMode="auto">
              <a:xfrm>
                <a:off x="2536" y="1871"/>
                <a:ext cx="81" cy="5"/>
              </a:xfrm>
              <a:custGeom>
                <a:avLst/>
                <a:gdLst>
                  <a:gd name="T0" fmla="*/ 2 w 81"/>
                  <a:gd name="T1" fmla="*/ 0 h 5"/>
                  <a:gd name="T2" fmla="*/ 0 w 81"/>
                  <a:gd name="T3" fmla="*/ 5 h 5"/>
                  <a:gd name="T4" fmla="*/ 81 w 81"/>
                  <a:gd name="T5" fmla="*/ 5 h 5"/>
                  <a:gd name="T6" fmla="*/ 2 w 8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5">
                    <a:moveTo>
                      <a:pt x="2" y="0"/>
                    </a:moveTo>
                    <a:lnTo>
                      <a:pt x="0" y="5"/>
                    </a:lnTo>
                    <a:lnTo>
                      <a:pt x="81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0" name="Freeform 5059"/>
              <p:cNvSpPr>
                <a:spLocks/>
              </p:cNvSpPr>
              <p:nvPr/>
            </p:nvSpPr>
            <p:spPr bwMode="auto">
              <a:xfrm>
                <a:off x="2536" y="1871"/>
                <a:ext cx="81" cy="5"/>
              </a:xfrm>
              <a:custGeom>
                <a:avLst/>
                <a:gdLst>
                  <a:gd name="T0" fmla="*/ 2 w 81"/>
                  <a:gd name="T1" fmla="*/ 0 h 5"/>
                  <a:gd name="T2" fmla="*/ 0 w 81"/>
                  <a:gd name="T3" fmla="*/ 5 h 5"/>
                  <a:gd name="T4" fmla="*/ 81 w 81"/>
                  <a:gd name="T5" fmla="*/ 5 h 5"/>
                  <a:gd name="T6" fmla="*/ 2 w 8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5">
                    <a:moveTo>
                      <a:pt x="2" y="0"/>
                    </a:moveTo>
                    <a:lnTo>
                      <a:pt x="0" y="5"/>
                    </a:lnTo>
                    <a:lnTo>
                      <a:pt x="81" y="5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1" name="Freeform 5060"/>
              <p:cNvSpPr>
                <a:spLocks/>
              </p:cNvSpPr>
              <p:nvPr/>
            </p:nvSpPr>
            <p:spPr bwMode="auto">
              <a:xfrm>
                <a:off x="2538" y="1871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74 w 79"/>
                  <a:gd name="T3" fmla="*/ 0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74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2" name="Freeform 5061"/>
              <p:cNvSpPr>
                <a:spLocks/>
              </p:cNvSpPr>
              <p:nvPr/>
            </p:nvSpPr>
            <p:spPr bwMode="auto">
              <a:xfrm>
                <a:off x="2538" y="1871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74 w 79"/>
                  <a:gd name="T3" fmla="*/ 0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74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3" name="Freeform 5062"/>
              <p:cNvSpPr>
                <a:spLocks/>
              </p:cNvSpPr>
              <p:nvPr/>
            </p:nvSpPr>
            <p:spPr bwMode="auto">
              <a:xfrm>
                <a:off x="2530" y="1876"/>
                <a:ext cx="90" cy="18"/>
              </a:xfrm>
              <a:custGeom>
                <a:avLst/>
                <a:gdLst>
                  <a:gd name="T0" fmla="*/ 6 w 90"/>
                  <a:gd name="T1" fmla="*/ 0 h 18"/>
                  <a:gd name="T2" fmla="*/ 0 w 90"/>
                  <a:gd name="T3" fmla="*/ 18 h 18"/>
                  <a:gd name="T4" fmla="*/ 90 w 90"/>
                  <a:gd name="T5" fmla="*/ 18 h 18"/>
                  <a:gd name="T6" fmla="*/ 6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6" y="0"/>
                    </a:moveTo>
                    <a:lnTo>
                      <a:pt x="0" y="18"/>
                    </a:lnTo>
                    <a:lnTo>
                      <a:pt x="90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4" name="Freeform 5063"/>
              <p:cNvSpPr>
                <a:spLocks/>
              </p:cNvSpPr>
              <p:nvPr/>
            </p:nvSpPr>
            <p:spPr bwMode="auto">
              <a:xfrm>
                <a:off x="2530" y="1876"/>
                <a:ext cx="90" cy="18"/>
              </a:xfrm>
              <a:custGeom>
                <a:avLst/>
                <a:gdLst>
                  <a:gd name="T0" fmla="*/ 6 w 90"/>
                  <a:gd name="T1" fmla="*/ 0 h 18"/>
                  <a:gd name="T2" fmla="*/ 0 w 90"/>
                  <a:gd name="T3" fmla="*/ 18 h 18"/>
                  <a:gd name="T4" fmla="*/ 90 w 90"/>
                  <a:gd name="T5" fmla="*/ 18 h 18"/>
                  <a:gd name="T6" fmla="*/ 6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6" y="0"/>
                    </a:moveTo>
                    <a:lnTo>
                      <a:pt x="0" y="18"/>
                    </a:lnTo>
                    <a:lnTo>
                      <a:pt x="90" y="18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5" name="Freeform 5064"/>
              <p:cNvSpPr>
                <a:spLocks/>
              </p:cNvSpPr>
              <p:nvPr/>
            </p:nvSpPr>
            <p:spPr bwMode="auto">
              <a:xfrm>
                <a:off x="2536" y="1876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81 w 84"/>
                  <a:gd name="T3" fmla="*/ 0 h 18"/>
                  <a:gd name="T4" fmla="*/ 84 w 84"/>
                  <a:gd name="T5" fmla="*/ 18 h 18"/>
                  <a:gd name="T6" fmla="*/ 0 w 8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81" y="0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6" name="Freeform 5065"/>
              <p:cNvSpPr>
                <a:spLocks/>
              </p:cNvSpPr>
              <p:nvPr/>
            </p:nvSpPr>
            <p:spPr bwMode="auto">
              <a:xfrm>
                <a:off x="2536" y="1876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81 w 84"/>
                  <a:gd name="T3" fmla="*/ 0 h 18"/>
                  <a:gd name="T4" fmla="*/ 84 w 84"/>
                  <a:gd name="T5" fmla="*/ 18 h 18"/>
                  <a:gd name="T6" fmla="*/ 0 w 8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lnTo>
                      <a:pt x="81" y="0"/>
                    </a:lnTo>
                    <a:lnTo>
                      <a:pt x="84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7" name="Freeform 5066"/>
              <p:cNvSpPr>
                <a:spLocks/>
              </p:cNvSpPr>
              <p:nvPr/>
            </p:nvSpPr>
            <p:spPr bwMode="auto">
              <a:xfrm>
                <a:off x="2530" y="1894"/>
                <a:ext cx="91" cy="5"/>
              </a:xfrm>
              <a:custGeom>
                <a:avLst/>
                <a:gdLst>
                  <a:gd name="T0" fmla="*/ 0 w 91"/>
                  <a:gd name="T1" fmla="*/ 0 h 5"/>
                  <a:gd name="T2" fmla="*/ 1 w 91"/>
                  <a:gd name="T3" fmla="*/ 5 h 5"/>
                  <a:gd name="T4" fmla="*/ 91 w 91"/>
                  <a:gd name="T5" fmla="*/ 5 h 5"/>
                  <a:gd name="T6" fmla="*/ 0 w 9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">
                    <a:moveTo>
                      <a:pt x="0" y="0"/>
                    </a:moveTo>
                    <a:lnTo>
                      <a:pt x="1" y="5"/>
                    </a:lnTo>
                    <a:lnTo>
                      <a:pt x="9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8" name="Freeform 5067"/>
              <p:cNvSpPr>
                <a:spLocks/>
              </p:cNvSpPr>
              <p:nvPr/>
            </p:nvSpPr>
            <p:spPr bwMode="auto">
              <a:xfrm>
                <a:off x="2530" y="1894"/>
                <a:ext cx="91" cy="5"/>
              </a:xfrm>
              <a:custGeom>
                <a:avLst/>
                <a:gdLst>
                  <a:gd name="T0" fmla="*/ 0 w 91"/>
                  <a:gd name="T1" fmla="*/ 0 h 5"/>
                  <a:gd name="T2" fmla="*/ 1 w 91"/>
                  <a:gd name="T3" fmla="*/ 5 h 5"/>
                  <a:gd name="T4" fmla="*/ 91 w 91"/>
                  <a:gd name="T5" fmla="*/ 5 h 5"/>
                  <a:gd name="T6" fmla="*/ 0 w 9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">
                    <a:moveTo>
                      <a:pt x="0" y="0"/>
                    </a:moveTo>
                    <a:lnTo>
                      <a:pt x="1" y="5"/>
                    </a:lnTo>
                    <a:lnTo>
                      <a:pt x="91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9" name="Freeform 5068"/>
              <p:cNvSpPr>
                <a:spLocks/>
              </p:cNvSpPr>
              <p:nvPr/>
            </p:nvSpPr>
            <p:spPr bwMode="auto">
              <a:xfrm>
                <a:off x="2530" y="1894"/>
                <a:ext cx="91" cy="5"/>
              </a:xfrm>
              <a:custGeom>
                <a:avLst/>
                <a:gdLst>
                  <a:gd name="T0" fmla="*/ 0 w 91"/>
                  <a:gd name="T1" fmla="*/ 0 h 5"/>
                  <a:gd name="T2" fmla="*/ 90 w 91"/>
                  <a:gd name="T3" fmla="*/ 0 h 5"/>
                  <a:gd name="T4" fmla="*/ 91 w 91"/>
                  <a:gd name="T5" fmla="*/ 5 h 5"/>
                  <a:gd name="T6" fmla="*/ 0 w 9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">
                    <a:moveTo>
                      <a:pt x="0" y="0"/>
                    </a:moveTo>
                    <a:lnTo>
                      <a:pt x="90" y="0"/>
                    </a:lnTo>
                    <a:lnTo>
                      <a:pt x="9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0" name="Freeform 5069"/>
              <p:cNvSpPr>
                <a:spLocks/>
              </p:cNvSpPr>
              <p:nvPr/>
            </p:nvSpPr>
            <p:spPr bwMode="auto">
              <a:xfrm>
                <a:off x="2530" y="1894"/>
                <a:ext cx="91" cy="5"/>
              </a:xfrm>
              <a:custGeom>
                <a:avLst/>
                <a:gdLst>
                  <a:gd name="T0" fmla="*/ 0 w 91"/>
                  <a:gd name="T1" fmla="*/ 0 h 5"/>
                  <a:gd name="T2" fmla="*/ 90 w 91"/>
                  <a:gd name="T3" fmla="*/ 0 h 5"/>
                  <a:gd name="T4" fmla="*/ 91 w 91"/>
                  <a:gd name="T5" fmla="*/ 5 h 5"/>
                  <a:gd name="T6" fmla="*/ 0 w 9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5">
                    <a:moveTo>
                      <a:pt x="0" y="0"/>
                    </a:moveTo>
                    <a:lnTo>
                      <a:pt x="90" y="0"/>
                    </a:lnTo>
                    <a:lnTo>
                      <a:pt x="91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1" name="Freeform 5070"/>
              <p:cNvSpPr>
                <a:spLocks/>
              </p:cNvSpPr>
              <p:nvPr/>
            </p:nvSpPr>
            <p:spPr bwMode="auto">
              <a:xfrm>
                <a:off x="2531" y="1899"/>
                <a:ext cx="85" cy="18"/>
              </a:xfrm>
              <a:custGeom>
                <a:avLst/>
                <a:gdLst>
                  <a:gd name="T0" fmla="*/ 0 w 85"/>
                  <a:gd name="T1" fmla="*/ 0 h 18"/>
                  <a:gd name="T2" fmla="*/ 4 w 85"/>
                  <a:gd name="T3" fmla="*/ 18 h 18"/>
                  <a:gd name="T4" fmla="*/ 85 w 85"/>
                  <a:gd name="T5" fmla="*/ 18 h 18"/>
                  <a:gd name="T6" fmla="*/ 0 w 85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8">
                    <a:moveTo>
                      <a:pt x="0" y="0"/>
                    </a:moveTo>
                    <a:lnTo>
                      <a:pt x="4" y="18"/>
                    </a:lnTo>
                    <a:lnTo>
                      <a:pt x="85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2" name="Freeform 5071"/>
              <p:cNvSpPr>
                <a:spLocks/>
              </p:cNvSpPr>
              <p:nvPr/>
            </p:nvSpPr>
            <p:spPr bwMode="auto">
              <a:xfrm>
                <a:off x="2531" y="1899"/>
                <a:ext cx="85" cy="18"/>
              </a:xfrm>
              <a:custGeom>
                <a:avLst/>
                <a:gdLst>
                  <a:gd name="T0" fmla="*/ 0 w 85"/>
                  <a:gd name="T1" fmla="*/ 0 h 18"/>
                  <a:gd name="T2" fmla="*/ 4 w 85"/>
                  <a:gd name="T3" fmla="*/ 18 h 18"/>
                  <a:gd name="T4" fmla="*/ 85 w 85"/>
                  <a:gd name="T5" fmla="*/ 18 h 18"/>
                  <a:gd name="T6" fmla="*/ 0 w 85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8">
                    <a:moveTo>
                      <a:pt x="0" y="0"/>
                    </a:moveTo>
                    <a:lnTo>
                      <a:pt x="4" y="18"/>
                    </a:lnTo>
                    <a:lnTo>
                      <a:pt x="85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3" name="Freeform 5072"/>
              <p:cNvSpPr>
                <a:spLocks/>
              </p:cNvSpPr>
              <p:nvPr/>
            </p:nvSpPr>
            <p:spPr bwMode="auto">
              <a:xfrm>
                <a:off x="2531" y="1899"/>
                <a:ext cx="90" cy="18"/>
              </a:xfrm>
              <a:custGeom>
                <a:avLst/>
                <a:gdLst>
                  <a:gd name="T0" fmla="*/ 0 w 90"/>
                  <a:gd name="T1" fmla="*/ 0 h 18"/>
                  <a:gd name="T2" fmla="*/ 90 w 90"/>
                  <a:gd name="T3" fmla="*/ 0 h 18"/>
                  <a:gd name="T4" fmla="*/ 85 w 90"/>
                  <a:gd name="T5" fmla="*/ 18 h 18"/>
                  <a:gd name="T6" fmla="*/ 0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lnTo>
                      <a:pt x="90" y="0"/>
                    </a:lnTo>
                    <a:lnTo>
                      <a:pt x="85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4" name="Freeform 5073"/>
              <p:cNvSpPr>
                <a:spLocks/>
              </p:cNvSpPr>
              <p:nvPr/>
            </p:nvSpPr>
            <p:spPr bwMode="auto">
              <a:xfrm>
                <a:off x="2531" y="1899"/>
                <a:ext cx="90" cy="18"/>
              </a:xfrm>
              <a:custGeom>
                <a:avLst/>
                <a:gdLst>
                  <a:gd name="T0" fmla="*/ 0 w 90"/>
                  <a:gd name="T1" fmla="*/ 0 h 18"/>
                  <a:gd name="T2" fmla="*/ 90 w 90"/>
                  <a:gd name="T3" fmla="*/ 0 h 18"/>
                  <a:gd name="T4" fmla="*/ 85 w 90"/>
                  <a:gd name="T5" fmla="*/ 18 h 18"/>
                  <a:gd name="T6" fmla="*/ 0 w 90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lnTo>
                      <a:pt x="90" y="0"/>
                    </a:lnTo>
                    <a:lnTo>
                      <a:pt x="85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5" name="Freeform 5074"/>
              <p:cNvSpPr>
                <a:spLocks/>
              </p:cNvSpPr>
              <p:nvPr/>
            </p:nvSpPr>
            <p:spPr bwMode="auto">
              <a:xfrm>
                <a:off x="2535" y="1917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4 w 79"/>
                  <a:gd name="T3" fmla="*/ 5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4" y="5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6" name="Freeform 5075"/>
              <p:cNvSpPr>
                <a:spLocks/>
              </p:cNvSpPr>
              <p:nvPr/>
            </p:nvSpPr>
            <p:spPr bwMode="auto">
              <a:xfrm>
                <a:off x="2535" y="1917"/>
                <a:ext cx="79" cy="5"/>
              </a:xfrm>
              <a:custGeom>
                <a:avLst/>
                <a:gdLst>
                  <a:gd name="T0" fmla="*/ 0 w 79"/>
                  <a:gd name="T1" fmla="*/ 0 h 5"/>
                  <a:gd name="T2" fmla="*/ 4 w 79"/>
                  <a:gd name="T3" fmla="*/ 5 h 5"/>
                  <a:gd name="T4" fmla="*/ 79 w 79"/>
                  <a:gd name="T5" fmla="*/ 5 h 5"/>
                  <a:gd name="T6" fmla="*/ 0 w 7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5">
                    <a:moveTo>
                      <a:pt x="0" y="0"/>
                    </a:moveTo>
                    <a:lnTo>
                      <a:pt x="4" y="5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7" name="Freeform 5076"/>
              <p:cNvSpPr>
                <a:spLocks/>
              </p:cNvSpPr>
              <p:nvPr/>
            </p:nvSpPr>
            <p:spPr bwMode="auto">
              <a:xfrm>
                <a:off x="2535" y="1917"/>
                <a:ext cx="81" cy="5"/>
              </a:xfrm>
              <a:custGeom>
                <a:avLst/>
                <a:gdLst>
                  <a:gd name="T0" fmla="*/ 0 w 81"/>
                  <a:gd name="T1" fmla="*/ 0 h 5"/>
                  <a:gd name="T2" fmla="*/ 81 w 81"/>
                  <a:gd name="T3" fmla="*/ 0 h 5"/>
                  <a:gd name="T4" fmla="*/ 79 w 81"/>
                  <a:gd name="T5" fmla="*/ 5 h 5"/>
                  <a:gd name="T6" fmla="*/ 0 w 8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5">
                    <a:moveTo>
                      <a:pt x="0" y="0"/>
                    </a:moveTo>
                    <a:lnTo>
                      <a:pt x="81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8" name="Freeform 5077"/>
              <p:cNvSpPr>
                <a:spLocks/>
              </p:cNvSpPr>
              <p:nvPr/>
            </p:nvSpPr>
            <p:spPr bwMode="auto">
              <a:xfrm>
                <a:off x="2535" y="1917"/>
                <a:ext cx="81" cy="5"/>
              </a:xfrm>
              <a:custGeom>
                <a:avLst/>
                <a:gdLst>
                  <a:gd name="T0" fmla="*/ 0 w 81"/>
                  <a:gd name="T1" fmla="*/ 0 h 5"/>
                  <a:gd name="T2" fmla="*/ 81 w 81"/>
                  <a:gd name="T3" fmla="*/ 0 h 5"/>
                  <a:gd name="T4" fmla="*/ 79 w 81"/>
                  <a:gd name="T5" fmla="*/ 5 h 5"/>
                  <a:gd name="T6" fmla="*/ 0 w 8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" h="5">
                    <a:moveTo>
                      <a:pt x="0" y="0"/>
                    </a:moveTo>
                    <a:lnTo>
                      <a:pt x="81" y="0"/>
                    </a:lnTo>
                    <a:lnTo>
                      <a:pt x="7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9" name="Freeform 5078"/>
              <p:cNvSpPr>
                <a:spLocks/>
              </p:cNvSpPr>
              <p:nvPr/>
            </p:nvSpPr>
            <p:spPr bwMode="auto">
              <a:xfrm>
                <a:off x="2539" y="1922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11 w 60"/>
                  <a:gd name="T3" fmla="*/ 13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11" y="13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0" name="Freeform 5079"/>
              <p:cNvSpPr>
                <a:spLocks/>
              </p:cNvSpPr>
              <p:nvPr/>
            </p:nvSpPr>
            <p:spPr bwMode="auto">
              <a:xfrm>
                <a:off x="2539" y="1922"/>
                <a:ext cx="60" cy="13"/>
              </a:xfrm>
              <a:custGeom>
                <a:avLst/>
                <a:gdLst>
                  <a:gd name="T0" fmla="*/ 0 w 60"/>
                  <a:gd name="T1" fmla="*/ 0 h 13"/>
                  <a:gd name="T2" fmla="*/ 11 w 60"/>
                  <a:gd name="T3" fmla="*/ 13 h 13"/>
                  <a:gd name="T4" fmla="*/ 60 w 60"/>
                  <a:gd name="T5" fmla="*/ 13 h 13"/>
                  <a:gd name="T6" fmla="*/ 0 w 6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3">
                    <a:moveTo>
                      <a:pt x="0" y="0"/>
                    </a:moveTo>
                    <a:lnTo>
                      <a:pt x="11" y="13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1" name="Freeform 5080"/>
              <p:cNvSpPr>
                <a:spLocks/>
              </p:cNvSpPr>
              <p:nvPr/>
            </p:nvSpPr>
            <p:spPr bwMode="auto">
              <a:xfrm>
                <a:off x="2539" y="1922"/>
                <a:ext cx="75" cy="13"/>
              </a:xfrm>
              <a:custGeom>
                <a:avLst/>
                <a:gdLst>
                  <a:gd name="T0" fmla="*/ 0 w 75"/>
                  <a:gd name="T1" fmla="*/ 0 h 13"/>
                  <a:gd name="T2" fmla="*/ 75 w 75"/>
                  <a:gd name="T3" fmla="*/ 0 h 13"/>
                  <a:gd name="T4" fmla="*/ 60 w 75"/>
                  <a:gd name="T5" fmla="*/ 13 h 13"/>
                  <a:gd name="T6" fmla="*/ 0 w 75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13">
                    <a:moveTo>
                      <a:pt x="0" y="0"/>
                    </a:moveTo>
                    <a:lnTo>
                      <a:pt x="75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2" name="Freeform 5081"/>
              <p:cNvSpPr>
                <a:spLocks/>
              </p:cNvSpPr>
              <p:nvPr/>
            </p:nvSpPr>
            <p:spPr bwMode="auto">
              <a:xfrm>
                <a:off x="2539" y="1922"/>
                <a:ext cx="75" cy="13"/>
              </a:xfrm>
              <a:custGeom>
                <a:avLst/>
                <a:gdLst>
                  <a:gd name="T0" fmla="*/ 0 w 75"/>
                  <a:gd name="T1" fmla="*/ 0 h 13"/>
                  <a:gd name="T2" fmla="*/ 75 w 75"/>
                  <a:gd name="T3" fmla="*/ 0 h 13"/>
                  <a:gd name="T4" fmla="*/ 60 w 75"/>
                  <a:gd name="T5" fmla="*/ 13 h 13"/>
                  <a:gd name="T6" fmla="*/ 0 w 75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13">
                    <a:moveTo>
                      <a:pt x="0" y="0"/>
                    </a:moveTo>
                    <a:lnTo>
                      <a:pt x="75" y="0"/>
                    </a:lnTo>
                    <a:lnTo>
                      <a:pt x="6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3" name="Freeform 5082"/>
              <p:cNvSpPr>
                <a:spLocks/>
              </p:cNvSpPr>
              <p:nvPr/>
            </p:nvSpPr>
            <p:spPr bwMode="auto">
              <a:xfrm>
                <a:off x="2559" y="1937"/>
                <a:ext cx="37" cy="5"/>
              </a:xfrm>
              <a:custGeom>
                <a:avLst/>
                <a:gdLst>
                  <a:gd name="T0" fmla="*/ 0 w 37"/>
                  <a:gd name="T1" fmla="*/ 0 h 5"/>
                  <a:gd name="T2" fmla="*/ 37 w 37"/>
                  <a:gd name="T3" fmla="*/ 0 h 5"/>
                  <a:gd name="T4" fmla="*/ 14 w 37"/>
                  <a:gd name="T5" fmla="*/ 5 h 5"/>
                  <a:gd name="T6" fmla="*/ 0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0" y="0"/>
                    </a:moveTo>
                    <a:lnTo>
                      <a:pt x="37" y="0"/>
                    </a:lnTo>
                    <a:lnTo>
                      <a:pt x="1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4" name="Freeform 5083"/>
              <p:cNvSpPr>
                <a:spLocks/>
              </p:cNvSpPr>
              <p:nvPr/>
            </p:nvSpPr>
            <p:spPr bwMode="auto">
              <a:xfrm>
                <a:off x="2559" y="1937"/>
                <a:ext cx="37" cy="5"/>
              </a:xfrm>
              <a:custGeom>
                <a:avLst/>
                <a:gdLst>
                  <a:gd name="T0" fmla="*/ 0 w 37"/>
                  <a:gd name="T1" fmla="*/ 0 h 5"/>
                  <a:gd name="T2" fmla="*/ 37 w 37"/>
                  <a:gd name="T3" fmla="*/ 0 h 5"/>
                  <a:gd name="T4" fmla="*/ 14 w 37"/>
                  <a:gd name="T5" fmla="*/ 5 h 5"/>
                  <a:gd name="T6" fmla="*/ 0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0" y="0"/>
                    </a:moveTo>
                    <a:lnTo>
                      <a:pt x="37" y="0"/>
                    </a:lnTo>
                    <a:lnTo>
                      <a:pt x="14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5" name="Freeform 5084"/>
              <p:cNvSpPr>
                <a:spLocks/>
              </p:cNvSpPr>
              <p:nvPr/>
            </p:nvSpPr>
            <p:spPr bwMode="auto">
              <a:xfrm>
                <a:off x="2550" y="1935"/>
                <a:ext cx="46" cy="2"/>
              </a:xfrm>
              <a:custGeom>
                <a:avLst/>
                <a:gdLst>
                  <a:gd name="T0" fmla="*/ 0 w 46"/>
                  <a:gd name="T1" fmla="*/ 0 h 2"/>
                  <a:gd name="T2" fmla="*/ 9 w 46"/>
                  <a:gd name="T3" fmla="*/ 2 h 2"/>
                  <a:gd name="T4" fmla="*/ 46 w 46"/>
                  <a:gd name="T5" fmla="*/ 2 h 2"/>
                  <a:gd name="T6" fmla="*/ 0 w 4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">
                    <a:moveTo>
                      <a:pt x="0" y="0"/>
                    </a:moveTo>
                    <a:lnTo>
                      <a:pt x="9" y="2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6" name="Freeform 5085"/>
              <p:cNvSpPr>
                <a:spLocks/>
              </p:cNvSpPr>
              <p:nvPr/>
            </p:nvSpPr>
            <p:spPr bwMode="auto">
              <a:xfrm>
                <a:off x="2550" y="1935"/>
                <a:ext cx="46" cy="2"/>
              </a:xfrm>
              <a:custGeom>
                <a:avLst/>
                <a:gdLst>
                  <a:gd name="T0" fmla="*/ 0 w 46"/>
                  <a:gd name="T1" fmla="*/ 0 h 2"/>
                  <a:gd name="T2" fmla="*/ 9 w 46"/>
                  <a:gd name="T3" fmla="*/ 2 h 2"/>
                  <a:gd name="T4" fmla="*/ 46 w 46"/>
                  <a:gd name="T5" fmla="*/ 2 h 2"/>
                  <a:gd name="T6" fmla="*/ 0 w 4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">
                    <a:moveTo>
                      <a:pt x="0" y="0"/>
                    </a:moveTo>
                    <a:lnTo>
                      <a:pt x="9" y="2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7" name="Freeform 5086"/>
              <p:cNvSpPr>
                <a:spLocks/>
              </p:cNvSpPr>
              <p:nvPr/>
            </p:nvSpPr>
            <p:spPr bwMode="auto">
              <a:xfrm>
                <a:off x="2550" y="1935"/>
                <a:ext cx="49" cy="2"/>
              </a:xfrm>
              <a:custGeom>
                <a:avLst/>
                <a:gdLst>
                  <a:gd name="T0" fmla="*/ 0 w 49"/>
                  <a:gd name="T1" fmla="*/ 0 h 2"/>
                  <a:gd name="T2" fmla="*/ 49 w 49"/>
                  <a:gd name="T3" fmla="*/ 0 h 2"/>
                  <a:gd name="T4" fmla="*/ 46 w 49"/>
                  <a:gd name="T5" fmla="*/ 2 h 2"/>
                  <a:gd name="T6" fmla="*/ 0 w 4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">
                    <a:moveTo>
                      <a:pt x="0" y="0"/>
                    </a:moveTo>
                    <a:lnTo>
                      <a:pt x="49" y="0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8" name="Freeform 5087"/>
              <p:cNvSpPr>
                <a:spLocks/>
              </p:cNvSpPr>
              <p:nvPr/>
            </p:nvSpPr>
            <p:spPr bwMode="auto">
              <a:xfrm>
                <a:off x="2550" y="1935"/>
                <a:ext cx="49" cy="2"/>
              </a:xfrm>
              <a:custGeom>
                <a:avLst/>
                <a:gdLst>
                  <a:gd name="T0" fmla="*/ 0 w 49"/>
                  <a:gd name="T1" fmla="*/ 0 h 2"/>
                  <a:gd name="T2" fmla="*/ 49 w 49"/>
                  <a:gd name="T3" fmla="*/ 0 h 2"/>
                  <a:gd name="T4" fmla="*/ 46 w 49"/>
                  <a:gd name="T5" fmla="*/ 2 h 2"/>
                  <a:gd name="T6" fmla="*/ 0 w 4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">
                    <a:moveTo>
                      <a:pt x="0" y="0"/>
                    </a:moveTo>
                    <a:lnTo>
                      <a:pt x="49" y="0"/>
                    </a:lnTo>
                    <a:lnTo>
                      <a:pt x="46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9" name="Freeform 5088"/>
              <p:cNvSpPr>
                <a:spLocks/>
              </p:cNvSpPr>
              <p:nvPr/>
            </p:nvSpPr>
            <p:spPr bwMode="auto">
              <a:xfrm>
                <a:off x="2530" y="1851"/>
                <a:ext cx="91" cy="91"/>
              </a:xfrm>
              <a:custGeom>
                <a:avLst/>
                <a:gdLst>
                  <a:gd name="T0" fmla="*/ 91 w 91"/>
                  <a:gd name="T1" fmla="*/ 45 h 91"/>
                  <a:gd name="T2" fmla="*/ 89 w 91"/>
                  <a:gd name="T3" fmla="*/ 31 h 91"/>
                  <a:gd name="T4" fmla="*/ 83 w 91"/>
                  <a:gd name="T5" fmla="*/ 18 h 91"/>
                  <a:gd name="T6" fmla="*/ 73 w 91"/>
                  <a:gd name="T7" fmla="*/ 8 h 91"/>
                  <a:gd name="T8" fmla="*/ 60 w 91"/>
                  <a:gd name="T9" fmla="*/ 2 h 91"/>
                  <a:gd name="T10" fmla="*/ 46 w 91"/>
                  <a:gd name="T11" fmla="*/ 0 h 91"/>
                  <a:gd name="T12" fmla="*/ 32 w 91"/>
                  <a:gd name="T13" fmla="*/ 2 h 91"/>
                  <a:gd name="T14" fmla="*/ 19 w 91"/>
                  <a:gd name="T15" fmla="*/ 8 h 91"/>
                  <a:gd name="T16" fmla="*/ 9 w 91"/>
                  <a:gd name="T17" fmla="*/ 18 h 91"/>
                  <a:gd name="T18" fmla="*/ 2 w 91"/>
                  <a:gd name="T19" fmla="*/ 31 h 91"/>
                  <a:gd name="T20" fmla="*/ 0 w 91"/>
                  <a:gd name="T21" fmla="*/ 45 h 91"/>
                  <a:gd name="T22" fmla="*/ 2 w 91"/>
                  <a:gd name="T23" fmla="*/ 60 h 91"/>
                  <a:gd name="T24" fmla="*/ 9 w 91"/>
                  <a:gd name="T25" fmla="*/ 72 h 91"/>
                  <a:gd name="T26" fmla="*/ 19 w 91"/>
                  <a:gd name="T27" fmla="*/ 82 h 91"/>
                  <a:gd name="T28" fmla="*/ 32 w 91"/>
                  <a:gd name="T29" fmla="*/ 89 h 91"/>
                  <a:gd name="T30" fmla="*/ 46 w 91"/>
                  <a:gd name="T31" fmla="*/ 91 h 91"/>
                  <a:gd name="T32" fmla="*/ 60 w 91"/>
                  <a:gd name="T33" fmla="*/ 89 h 91"/>
                  <a:gd name="T34" fmla="*/ 73 w 91"/>
                  <a:gd name="T35" fmla="*/ 82 h 91"/>
                  <a:gd name="T36" fmla="*/ 83 w 91"/>
                  <a:gd name="T37" fmla="*/ 72 h 91"/>
                  <a:gd name="T38" fmla="*/ 89 w 91"/>
                  <a:gd name="T39" fmla="*/ 60 h 91"/>
                  <a:gd name="T40" fmla="*/ 91 w 91"/>
                  <a:gd name="T41" fmla="*/ 4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91">
                    <a:moveTo>
                      <a:pt x="91" y="45"/>
                    </a:moveTo>
                    <a:lnTo>
                      <a:pt x="89" y="31"/>
                    </a:lnTo>
                    <a:lnTo>
                      <a:pt x="83" y="18"/>
                    </a:lnTo>
                    <a:lnTo>
                      <a:pt x="73" y="8"/>
                    </a:lnTo>
                    <a:lnTo>
                      <a:pt x="60" y="2"/>
                    </a:lnTo>
                    <a:lnTo>
                      <a:pt x="46" y="0"/>
                    </a:lnTo>
                    <a:lnTo>
                      <a:pt x="32" y="2"/>
                    </a:lnTo>
                    <a:lnTo>
                      <a:pt x="19" y="8"/>
                    </a:lnTo>
                    <a:lnTo>
                      <a:pt x="9" y="18"/>
                    </a:lnTo>
                    <a:lnTo>
                      <a:pt x="2" y="31"/>
                    </a:lnTo>
                    <a:lnTo>
                      <a:pt x="0" y="45"/>
                    </a:lnTo>
                    <a:lnTo>
                      <a:pt x="2" y="60"/>
                    </a:lnTo>
                    <a:lnTo>
                      <a:pt x="9" y="72"/>
                    </a:lnTo>
                    <a:lnTo>
                      <a:pt x="19" y="82"/>
                    </a:lnTo>
                    <a:lnTo>
                      <a:pt x="32" y="89"/>
                    </a:lnTo>
                    <a:lnTo>
                      <a:pt x="46" y="91"/>
                    </a:lnTo>
                    <a:lnTo>
                      <a:pt x="60" y="89"/>
                    </a:lnTo>
                    <a:lnTo>
                      <a:pt x="73" y="82"/>
                    </a:lnTo>
                    <a:lnTo>
                      <a:pt x="83" y="72"/>
                    </a:lnTo>
                    <a:lnTo>
                      <a:pt x="89" y="60"/>
                    </a:lnTo>
                    <a:lnTo>
                      <a:pt x="91" y="45"/>
                    </a:lnTo>
                    <a:close/>
                  </a:path>
                </a:pathLst>
              </a:custGeom>
              <a:noFill/>
              <a:ln w="0">
                <a:solidFill>
                  <a:srgbClr val="2128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0" name="Freeform 5089"/>
              <p:cNvSpPr>
                <a:spLocks/>
              </p:cNvSpPr>
              <p:nvPr/>
            </p:nvSpPr>
            <p:spPr bwMode="auto">
              <a:xfrm>
                <a:off x="2620" y="1834"/>
                <a:ext cx="111" cy="59"/>
              </a:xfrm>
              <a:custGeom>
                <a:avLst/>
                <a:gdLst>
                  <a:gd name="T0" fmla="*/ 110 w 111"/>
                  <a:gd name="T1" fmla="*/ 59 h 59"/>
                  <a:gd name="T2" fmla="*/ 0 w 111"/>
                  <a:gd name="T3" fmla="*/ 27 h 59"/>
                  <a:gd name="T4" fmla="*/ 111 w 111"/>
                  <a:gd name="T5" fmla="*/ 0 h 59"/>
                  <a:gd name="T6" fmla="*/ 110 w 111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59">
                    <a:moveTo>
                      <a:pt x="110" y="59"/>
                    </a:moveTo>
                    <a:lnTo>
                      <a:pt x="0" y="27"/>
                    </a:lnTo>
                    <a:lnTo>
                      <a:pt x="111" y="0"/>
                    </a:lnTo>
                    <a:lnTo>
                      <a:pt x="110" y="59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1" name="Rectangle 5090"/>
              <p:cNvSpPr>
                <a:spLocks noChangeArrowheads="1"/>
              </p:cNvSpPr>
              <p:nvPr/>
            </p:nvSpPr>
            <p:spPr bwMode="auto">
              <a:xfrm rot="21540000">
                <a:off x="2119" y="1869"/>
                <a:ext cx="40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BIFURCACION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92" name="Freeform 5091"/>
              <p:cNvSpPr>
                <a:spLocks/>
              </p:cNvSpPr>
              <p:nvPr/>
            </p:nvSpPr>
            <p:spPr bwMode="auto">
              <a:xfrm>
                <a:off x="2620" y="1834"/>
                <a:ext cx="111" cy="59"/>
              </a:xfrm>
              <a:custGeom>
                <a:avLst/>
                <a:gdLst>
                  <a:gd name="T0" fmla="*/ 110 w 111"/>
                  <a:gd name="T1" fmla="*/ 59 h 59"/>
                  <a:gd name="T2" fmla="*/ 0 w 111"/>
                  <a:gd name="T3" fmla="*/ 27 h 59"/>
                  <a:gd name="T4" fmla="*/ 111 w 111"/>
                  <a:gd name="T5" fmla="*/ 0 h 59"/>
                  <a:gd name="T6" fmla="*/ 110 w 111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59">
                    <a:moveTo>
                      <a:pt x="110" y="59"/>
                    </a:moveTo>
                    <a:lnTo>
                      <a:pt x="0" y="27"/>
                    </a:lnTo>
                    <a:lnTo>
                      <a:pt x="111" y="0"/>
                    </a:lnTo>
                    <a:lnTo>
                      <a:pt x="110" y="5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3" name="Freeform 5092"/>
              <p:cNvSpPr>
                <a:spLocks/>
              </p:cNvSpPr>
              <p:nvPr/>
            </p:nvSpPr>
            <p:spPr bwMode="auto">
              <a:xfrm>
                <a:off x="1678" y="714"/>
                <a:ext cx="827" cy="1114"/>
              </a:xfrm>
              <a:custGeom>
                <a:avLst/>
                <a:gdLst>
                  <a:gd name="T0" fmla="*/ 798 w 827"/>
                  <a:gd name="T1" fmla="*/ 1114 h 1114"/>
                  <a:gd name="T2" fmla="*/ 827 w 827"/>
                  <a:gd name="T3" fmla="*/ 1094 h 1114"/>
                  <a:gd name="T4" fmla="*/ 0 w 827"/>
                  <a:gd name="T5" fmla="*/ 0 h 1114"/>
                  <a:gd name="T6" fmla="*/ 798 w 827"/>
                  <a:gd name="T7" fmla="*/ 1114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7" h="1114">
                    <a:moveTo>
                      <a:pt x="798" y="1114"/>
                    </a:moveTo>
                    <a:lnTo>
                      <a:pt x="827" y="1094"/>
                    </a:lnTo>
                    <a:lnTo>
                      <a:pt x="0" y="0"/>
                    </a:lnTo>
                    <a:lnTo>
                      <a:pt x="798" y="1114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4" name="Freeform 5093"/>
              <p:cNvSpPr>
                <a:spLocks/>
              </p:cNvSpPr>
              <p:nvPr/>
            </p:nvSpPr>
            <p:spPr bwMode="auto">
              <a:xfrm>
                <a:off x="1678" y="694"/>
                <a:ext cx="827" cy="1114"/>
              </a:xfrm>
              <a:custGeom>
                <a:avLst/>
                <a:gdLst>
                  <a:gd name="T0" fmla="*/ 827 w 827"/>
                  <a:gd name="T1" fmla="*/ 1114 h 1114"/>
                  <a:gd name="T2" fmla="*/ 0 w 827"/>
                  <a:gd name="T3" fmla="*/ 20 h 1114"/>
                  <a:gd name="T4" fmla="*/ 29 w 827"/>
                  <a:gd name="T5" fmla="*/ 0 h 1114"/>
                  <a:gd name="T6" fmla="*/ 827 w 827"/>
                  <a:gd name="T7" fmla="*/ 1114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7" h="1114">
                    <a:moveTo>
                      <a:pt x="827" y="1114"/>
                    </a:moveTo>
                    <a:lnTo>
                      <a:pt x="0" y="20"/>
                    </a:lnTo>
                    <a:lnTo>
                      <a:pt x="29" y="0"/>
                    </a:lnTo>
                    <a:lnTo>
                      <a:pt x="827" y="1114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5" name="Freeform 5094"/>
              <p:cNvSpPr>
                <a:spLocks/>
              </p:cNvSpPr>
              <p:nvPr/>
            </p:nvSpPr>
            <p:spPr bwMode="auto">
              <a:xfrm>
                <a:off x="1678" y="694"/>
                <a:ext cx="827" cy="1134"/>
              </a:xfrm>
              <a:custGeom>
                <a:avLst/>
                <a:gdLst>
                  <a:gd name="T0" fmla="*/ 798 w 827"/>
                  <a:gd name="T1" fmla="*/ 1134 h 1134"/>
                  <a:gd name="T2" fmla="*/ 827 w 827"/>
                  <a:gd name="T3" fmla="*/ 1114 h 1134"/>
                  <a:gd name="T4" fmla="*/ 29 w 827"/>
                  <a:gd name="T5" fmla="*/ 0 h 1134"/>
                  <a:gd name="T6" fmla="*/ 0 w 827"/>
                  <a:gd name="T7" fmla="*/ 20 h 1134"/>
                  <a:gd name="T8" fmla="*/ 798 w 827"/>
                  <a:gd name="T9" fmla="*/ 1134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7" h="1134">
                    <a:moveTo>
                      <a:pt x="798" y="1134"/>
                    </a:moveTo>
                    <a:lnTo>
                      <a:pt x="827" y="1114"/>
                    </a:lnTo>
                    <a:lnTo>
                      <a:pt x="29" y="0"/>
                    </a:lnTo>
                    <a:lnTo>
                      <a:pt x="0" y="20"/>
                    </a:lnTo>
                    <a:lnTo>
                      <a:pt x="798" y="1134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6" name="Freeform 5095"/>
              <p:cNvSpPr>
                <a:spLocks/>
              </p:cNvSpPr>
              <p:nvPr/>
            </p:nvSpPr>
            <p:spPr bwMode="auto">
              <a:xfrm>
                <a:off x="2594" y="1968"/>
                <a:ext cx="48" cy="76"/>
              </a:xfrm>
              <a:custGeom>
                <a:avLst/>
                <a:gdLst>
                  <a:gd name="T0" fmla="*/ 12 w 48"/>
                  <a:gd name="T1" fmla="*/ 76 h 76"/>
                  <a:gd name="T2" fmla="*/ 0 w 48"/>
                  <a:gd name="T3" fmla="*/ 0 h 76"/>
                  <a:gd name="T4" fmla="*/ 48 w 48"/>
                  <a:gd name="T5" fmla="*/ 60 h 76"/>
                  <a:gd name="T6" fmla="*/ 12 w 48"/>
                  <a:gd name="T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76">
                    <a:moveTo>
                      <a:pt x="12" y="76"/>
                    </a:moveTo>
                    <a:lnTo>
                      <a:pt x="0" y="0"/>
                    </a:lnTo>
                    <a:lnTo>
                      <a:pt x="48" y="60"/>
                    </a:lnTo>
                    <a:lnTo>
                      <a:pt x="12" y="7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7" name="Freeform 5096"/>
              <p:cNvSpPr>
                <a:spLocks/>
              </p:cNvSpPr>
              <p:nvPr/>
            </p:nvSpPr>
            <p:spPr bwMode="auto">
              <a:xfrm>
                <a:off x="2594" y="1968"/>
                <a:ext cx="48" cy="76"/>
              </a:xfrm>
              <a:custGeom>
                <a:avLst/>
                <a:gdLst>
                  <a:gd name="T0" fmla="*/ 12 w 48"/>
                  <a:gd name="T1" fmla="*/ 76 h 76"/>
                  <a:gd name="T2" fmla="*/ 0 w 48"/>
                  <a:gd name="T3" fmla="*/ 0 h 76"/>
                  <a:gd name="T4" fmla="*/ 48 w 48"/>
                  <a:gd name="T5" fmla="*/ 60 h 76"/>
                  <a:gd name="T6" fmla="*/ 12 w 48"/>
                  <a:gd name="T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76">
                    <a:moveTo>
                      <a:pt x="12" y="76"/>
                    </a:moveTo>
                    <a:lnTo>
                      <a:pt x="0" y="0"/>
                    </a:lnTo>
                    <a:lnTo>
                      <a:pt x="48" y="60"/>
                    </a:lnTo>
                    <a:lnTo>
                      <a:pt x="12" y="76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8" name="Freeform 5097"/>
              <p:cNvSpPr>
                <a:spLocks/>
              </p:cNvSpPr>
              <p:nvPr/>
            </p:nvSpPr>
            <p:spPr bwMode="auto">
              <a:xfrm>
                <a:off x="1646" y="635"/>
                <a:ext cx="111" cy="134"/>
              </a:xfrm>
              <a:custGeom>
                <a:avLst/>
                <a:gdLst>
                  <a:gd name="T0" fmla="*/ 44 w 111"/>
                  <a:gd name="T1" fmla="*/ 134 h 134"/>
                  <a:gd name="T2" fmla="*/ 0 w 111"/>
                  <a:gd name="T3" fmla="*/ 0 h 134"/>
                  <a:gd name="T4" fmla="*/ 111 w 111"/>
                  <a:gd name="T5" fmla="*/ 87 h 134"/>
                  <a:gd name="T6" fmla="*/ 44 w 111"/>
                  <a:gd name="T7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134">
                    <a:moveTo>
                      <a:pt x="44" y="134"/>
                    </a:moveTo>
                    <a:lnTo>
                      <a:pt x="0" y="0"/>
                    </a:lnTo>
                    <a:lnTo>
                      <a:pt x="111" y="87"/>
                    </a:lnTo>
                    <a:lnTo>
                      <a:pt x="44" y="134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9" name="Rectangle 5098"/>
              <p:cNvSpPr>
                <a:spLocks noChangeArrowheads="1"/>
              </p:cNvSpPr>
              <p:nvPr/>
            </p:nvSpPr>
            <p:spPr bwMode="auto">
              <a:xfrm>
                <a:off x="2896" y="2781"/>
                <a:ext cx="11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126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00" name="Rectangle 5099"/>
              <p:cNvSpPr>
                <a:spLocks noChangeArrowheads="1"/>
              </p:cNvSpPr>
              <p:nvPr/>
            </p:nvSpPr>
            <p:spPr bwMode="auto">
              <a:xfrm>
                <a:off x="3315" y="2698"/>
                <a:ext cx="10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6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300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01" name="Freeform 5100"/>
              <p:cNvSpPr>
                <a:spLocks/>
              </p:cNvSpPr>
              <p:nvPr/>
            </p:nvSpPr>
            <p:spPr bwMode="auto">
              <a:xfrm>
                <a:off x="1646" y="635"/>
                <a:ext cx="111" cy="134"/>
              </a:xfrm>
              <a:custGeom>
                <a:avLst/>
                <a:gdLst>
                  <a:gd name="T0" fmla="*/ 44 w 111"/>
                  <a:gd name="T1" fmla="*/ 134 h 134"/>
                  <a:gd name="T2" fmla="*/ 0 w 111"/>
                  <a:gd name="T3" fmla="*/ 0 h 134"/>
                  <a:gd name="T4" fmla="*/ 111 w 111"/>
                  <a:gd name="T5" fmla="*/ 87 h 134"/>
                  <a:gd name="T6" fmla="*/ 44 w 111"/>
                  <a:gd name="T7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134">
                    <a:moveTo>
                      <a:pt x="44" y="134"/>
                    </a:moveTo>
                    <a:lnTo>
                      <a:pt x="0" y="0"/>
                    </a:lnTo>
                    <a:lnTo>
                      <a:pt x="111" y="87"/>
                    </a:lnTo>
                    <a:lnTo>
                      <a:pt x="44" y="134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02" name="Freeform 5101"/>
              <p:cNvSpPr>
                <a:spLocks/>
              </p:cNvSpPr>
              <p:nvPr/>
            </p:nvSpPr>
            <p:spPr bwMode="auto">
              <a:xfrm>
                <a:off x="2621" y="2038"/>
                <a:ext cx="224" cy="438"/>
              </a:xfrm>
              <a:custGeom>
                <a:avLst/>
                <a:gdLst>
                  <a:gd name="T0" fmla="*/ 219 w 224"/>
                  <a:gd name="T1" fmla="*/ 438 h 438"/>
                  <a:gd name="T2" fmla="*/ 224 w 224"/>
                  <a:gd name="T3" fmla="*/ 435 h 438"/>
                  <a:gd name="T4" fmla="*/ 0 w 224"/>
                  <a:gd name="T5" fmla="*/ 0 h 438"/>
                  <a:gd name="T6" fmla="*/ 219 w 224"/>
                  <a:gd name="T7" fmla="*/ 438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4" h="438">
                    <a:moveTo>
                      <a:pt x="219" y="438"/>
                    </a:moveTo>
                    <a:lnTo>
                      <a:pt x="224" y="435"/>
                    </a:lnTo>
                    <a:lnTo>
                      <a:pt x="0" y="0"/>
                    </a:lnTo>
                    <a:lnTo>
                      <a:pt x="219" y="43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03" name="Freeform 5102"/>
              <p:cNvSpPr>
                <a:spLocks/>
              </p:cNvSpPr>
              <p:nvPr/>
            </p:nvSpPr>
            <p:spPr bwMode="auto">
              <a:xfrm>
                <a:off x="2621" y="2035"/>
                <a:ext cx="224" cy="438"/>
              </a:xfrm>
              <a:custGeom>
                <a:avLst/>
                <a:gdLst>
                  <a:gd name="T0" fmla="*/ 224 w 224"/>
                  <a:gd name="T1" fmla="*/ 438 h 438"/>
                  <a:gd name="T2" fmla="*/ 0 w 224"/>
                  <a:gd name="T3" fmla="*/ 3 h 438"/>
                  <a:gd name="T4" fmla="*/ 5 w 224"/>
                  <a:gd name="T5" fmla="*/ 0 h 438"/>
                  <a:gd name="T6" fmla="*/ 224 w 224"/>
                  <a:gd name="T7" fmla="*/ 438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4" h="438">
                    <a:moveTo>
                      <a:pt x="224" y="438"/>
                    </a:moveTo>
                    <a:lnTo>
                      <a:pt x="0" y="3"/>
                    </a:lnTo>
                    <a:lnTo>
                      <a:pt x="5" y="0"/>
                    </a:lnTo>
                    <a:lnTo>
                      <a:pt x="224" y="43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04" name="Rectangle 5103"/>
              <p:cNvSpPr>
                <a:spLocks noChangeArrowheads="1"/>
              </p:cNvSpPr>
              <p:nvPr/>
            </p:nvSpPr>
            <p:spPr bwMode="auto">
              <a:xfrm rot="3240000">
                <a:off x="1726" y="891"/>
                <a:ext cx="78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1000" b="0" i="0" u="none" strike="noStrike" cap="none" normalizeH="0" baseline="0" dirty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Paraná Inferior: 1542</a:t>
                </a:r>
                <a:endParaRPr kumimoji="0" lang="es-AR" altLang="es-A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05" name="Freeform 5104"/>
              <p:cNvSpPr>
                <a:spLocks/>
              </p:cNvSpPr>
              <p:nvPr/>
            </p:nvSpPr>
            <p:spPr bwMode="auto">
              <a:xfrm>
                <a:off x="2621" y="2035"/>
                <a:ext cx="224" cy="441"/>
              </a:xfrm>
              <a:custGeom>
                <a:avLst/>
                <a:gdLst>
                  <a:gd name="T0" fmla="*/ 219 w 224"/>
                  <a:gd name="T1" fmla="*/ 441 h 441"/>
                  <a:gd name="T2" fmla="*/ 224 w 224"/>
                  <a:gd name="T3" fmla="*/ 438 h 441"/>
                  <a:gd name="T4" fmla="*/ 5 w 224"/>
                  <a:gd name="T5" fmla="*/ 0 h 441"/>
                  <a:gd name="T6" fmla="*/ 0 w 224"/>
                  <a:gd name="T7" fmla="*/ 3 h 441"/>
                  <a:gd name="T8" fmla="*/ 219 w 224"/>
                  <a:gd name="T9" fmla="*/ 441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441">
                    <a:moveTo>
                      <a:pt x="219" y="441"/>
                    </a:moveTo>
                    <a:lnTo>
                      <a:pt x="224" y="438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219" y="44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06" name="Rectangle 5105"/>
              <p:cNvSpPr>
                <a:spLocks noChangeArrowheads="1"/>
              </p:cNvSpPr>
              <p:nvPr/>
            </p:nvSpPr>
            <p:spPr bwMode="auto">
              <a:xfrm rot="3300000">
                <a:off x="1876" y="1110"/>
                <a:ext cx="44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6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(incluye San Pedro)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07" name="Rectangle 5106"/>
              <p:cNvSpPr>
                <a:spLocks noChangeArrowheads="1"/>
              </p:cNvSpPr>
              <p:nvPr/>
            </p:nvSpPr>
            <p:spPr bwMode="auto">
              <a:xfrm>
                <a:off x="1658" y="3694"/>
                <a:ext cx="43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(con San Pedro)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08" name="Rectangle 5107"/>
              <p:cNvSpPr>
                <a:spLocks noChangeArrowheads="1"/>
              </p:cNvSpPr>
              <p:nvPr/>
            </p:nvSpPr>
            <p:spPr bwMode="auto">
              <a:xfrm>
                <a:off x="3595" y="3145"/>
                <a:ext cx="33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La Plata:  23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09" name="Rectangle 5108"/>
              <p:cNvSpPr>
                <a:spLocks noChangeArrowheads="1"/>
              </p:cNvSpPr>
              <p:nvPr/>
            </p:nvSpPr>
            <p:spPr bwMode="auto">
              <a:xfrm>
                <a:off x="2446" y="3082"/>
                <a:ext cx="930" cy="257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0" name="Freeform 5109"/>
              <p:cNvSpPr>
                <a:spLocks/>
              </p:cNvSpPr>
              <p:nvPr/>
            </p:nvSpPr>
            <p:spPr bwMode="auto">
              <a:xfrm>
                <a:off x="2823" y="2990"/>
                <a:ext cx="39" cy="70"/>
              </a:xfrm>
              <a:custGeom>
                <a:avLst/>
                <a:gdLst>
                  <a:gd name="T0" fmla="*/ 39 w 39"/>
                  <a:gd name="T1" fmla="*/ 0 h 70"/>
                  <a:gd name="T2" fmla="*/ 21 w 39"/>
                  <a:gd name="T3" fmla="*/ 70 h 70"/>
                  <a:gd name="T4" fmla="*/ 0 w 39"/>
                  <a:gd name="T5" fmla="*/ 1 h 70"/>
                  <a:gd name="T6" fmla="*/ 39 w 39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70">
                    <a:moveTo>
                      <a:pt x="39" y="0"/>
                    </a:moveTo>
                    <a:lnTo>
                      <a:pt x="21" y="70"/>
                    </a:lnTo>
                    <a:lnTo>
                      <a:pt x="0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1" name="Freeform 5110"/>
              <p:cNvSpPr>
                <a:spLocks/>
              </p:cNvSpPr>
              <p:nvPr/>
            </p:nvSpPr>
            <p:spPr bwMode="auto">
              <a:xfrm>
                <a:off x="2823" y="2990"/>
                <a:ext cx="39" cy="70"/>
              </a:xfrm>
              <a:custGeom>
                <a:avLst/>
                <a:gdLst>
                  <a:gd name="T0" fmla="*/ 39 w 39"/>
                  <a:gd name="T1" fmla="*/ 0 h 70"/>
                  <a:gd name="T2" fmla="*/ 21 w 39"/>
                  <a:gd name="T3" fmla="*/ 70 h 70"/>
                  <a:gd name="T4" fmla="*/ 0 w 39"/>
                  <a:gd name="T5" fmla="*/ 1 h 70"/>
                  <a:gd name="T6" fmla="*/ 39 w 39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70">
                    <a:moveTo>
                      <a:pt x="39" y="0"/>
                    </a:moveTo>
                    <a:lnTo>
                      <a:pt x="21" y="70"/>
                    </a:lnTo>
                    <a:lnTo>
                      <a:pt x="0" y="1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2" name="Freeform 5111"/>
              <p:cNvSpPr>
                <a:spLocks/>
              </p:cNvSpPr>
              <p:nvPr/>
            </p:nvSpPr>
            <p:spPr bwMode="auto">
              <a:xfrm>
                <a:off x="3724" y="3056"/>
                <a:ext cx="39" cy="70"/>
              </a:xfrm>
              <a:custGeom>
                <a:avLst/>
                <a:gdLst>
                  <a:gd name="T0" fmla="*/ 39 w 39"/>
                  <a:gd name="T1" fmla="*/ 1 h 70"/>
                  <a:gd name="T2" fmla="*/ 18 w 39"/>
                  <a:gd name="T3" fmla="*/ 70 h 70"/>
                  <a:gd name="T4" fmla="*/ 0 w 39"/>
                  <a:gd name="T5" fmla="*/ 0 h 70"/>
                  <a:gd name="T6" fmla="*/ 39 w 39"/>
                  <a:gd name="T7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70">
                    <a:moveTo>
                      <a:pt x="39" y="1"/>
                    </a:moveTo>
                    <a:lnTo>
                      <a:pt x="18" y="70"/>
                    </a:lnTo>
                    <a:lnTo>
                      <a:pt x="0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3" name="Freeform 5112"/>
              <p:cNvSpPr>
                <a:spLocks/>
              </p:cNvSpPr>
              <p:nvPr/>
            </p:nvSpPr>
            <p:spPr bwMode="auto">
              <a:xfrm>
                <a:off x="3724" y="3056"/>
                <a:ext cx="39" cy="70"/>
              </a:xfrm>
              <a:custGeom>
                <a:avLst/>
                <a:gdLst>
                  <a:gd name="T0" fmla="*/ 39 w 39"/>
                  <a:gd name="T1" fmla="*/ 1 h 70"/>
                  <a:gd name="T2" fmla="*/ 18 w 39"/>
                  <a:gd name="T3" fmla="*/ 70 h 70"/>
                  <a:gd name="T4" fmla="*/ 0 w 39"/>
                  <a:gd name="T5" fmla="*/ 0 h 70"/>
                  <a:gd name="T6" fmla="*/ 39 w 39"/>
                  <a:gd name="T7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70">
                    <a:moveTo>
                      <a:pt x="39" y="1"/>
                    </a:moveTo>
                    <a:lnTo>
                      <a:pt x="18" y="70"/>
                    </a:lnTo>
                    <a:lnTo>
                      <a:pt x="0" y="0"/>
                    </a:lnTo>
                    <a:lnTo>
                      <a:pt x="39" y="1"/>
                    </a:lnTo>
                    <a:close/>
                  </a:path>
                </a:pathLst>
              </a:custGeom>
              <a:noFill/>
              <a:ln w="0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4" name="Freeform 5113"/>
              <p:cNvSpPr>
                <a:spLocks/>
              </p:cNvSpPr>
              <p:nvPr/>
            </p:nvSpPr>
            <p:spPr bwMode="auto">
              <a:xfrm>
                <a:off x="3741" y="2903"/>
                <a:ext cx="5" cy="154"/>
              </a:xfrm>
              <a:custGeom>
                <a:avLst/>
                <a:gdLst>
                  <a:gd name="T0" fmla="*/ 0 w 5"/>
                  <a:gd name="T1" fmla="*/ 154 h 154"/>
                  <a:gd name="T2" fmla="*/ 5 w 5"/>
                  <a:gd name="T3" fmla="*/ 154 h 154"/>
                  <a:gd name="T4" fmla="*/ 0 w 5"/>
                  <a:gd name="T5" fmla="*/ 0 h 154"/>
                  <a:gd name="T6" fmla="*/ 0 w 5"/>
                  <a:gd name="T7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4">
                    <a:moveTo>
                      <a:pt x="0" y="154"/>
                    </a:moveTo>
                    <a:lnTo>
                      <a:pt x="5" y="154"/>
                    </a:lnTo>
                    <a:lnTo>
                      <a:pt x="0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1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5" name="Freeform 5114"/>
              <p:cNvSpPr>
                <a:spLocks/>
              </p:cNvSpPr>
              <p:nvPr/>
            </p:nvSpPr>
            <p:spPr bwMode="auto">
              <a:xfrm>
                <a:off x="3741" y="2903"/>
                <a:ext cx="5" cy="154"/>
              </a:xfrm>
              <a:custGeom>
                <a:avLst/>
                <a:gdLst>
                  <a:gd name="T0" fmla="*/ 5 w 5"/>
                  <a:gd name="T1" fmla="*/ 154 h 154"/>
                  <a:gd name="T2" fmla="*/ 0 w 5"/>
                  <a:gd name="T3" fmla="*/ 0 h 154"/>
                  <a:gd name="T4" fmla="*/ 5 w 5"/>
                  <a:gd name="T5" fmla="*/ 0 h 154"/>
                  <a:gd name="T6" fmla="*/ 5 w 5"/>
                  <a:gd name="T7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4">
                    <a:moveTo>
                      <a:pt x="5" y="15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54"/>
                    </a:lnTo>
                    <a:close/>
                  </a:path>
                </a:pathLst>
              </a:custGeom>
              <a:solidFill>
                <a:srgbClr val="1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6" name="Rectangle 5115"/>
              <p:cNvSpPr>
                <a:spLocks noChangeArrowheads="1"/>
              </p:cNvSpPr>
              <p:nvPr/>
            </p:nvSpPr>
            <p:spPr bwMode="auto">
              <a:xfrm>
                <a:off x="3087" y="1652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18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17" name="Rectangle 5116"/>
              <p:cNvSpPr>
                <a:spLocks noChangeArrowheads="1"/>
              </p:cNvSpPr>
              <p:nvPr/>
            </p:nvSpPr>
            <p:spPr bwMode="auto">
              <a:xfrm>
                <a:off x="3741" y="2903"/>
                <a:ext cx="5" cy="154"/>
              </a:xfrm>
              <a:prstGeom prst="rect">
                <a:avLst/>
              </a:prstGeom>
              <a:noFill/>
              <a:ln w="0">
                <a:solidFill>
                  <a:srgbClr val="1F7F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8" name="Rectangle 5117"/>
              <p:cNvSpPr>
                <a:spLocks noChangeArrowheads="1"/>
              </p:cNvSpPr>
              <p:nvPr/>
            </p:nvSpPr>
            <p:spPr bwMode="auto">
              <a:xfrm>
                <a:off x="2774" y="1732"/>
                <a:ext cx="149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1310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19" name="Rectangle 5118"/>
              <p:cNvSpPr>
                <a:spLocks noChangeArrowheads="1"/>
              </p:cNvSpPr>
              <p:nvPr/>
            </p:nvSpPr>
            <p:spPr bwMode="auto">
              <a:xfrm>
                <a:off x="2552" y="1359"/>
                <a:ext cx="69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6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A puertos sobre P. Guazú =  18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20" name="Rectangle 5119"/>
              <p:cNvSpPr>
                <a:spLocks noChangeArrowheads="1"/>
              </p:cNvSpPr>
              <p:nvPr/>
            </p:nvSpPr>
            <p:spPr bwMode="auto">
              <a:xfrm>
                <a:off x="3699" y="1393"/>
                <a:ext cx="701" cy="146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1" name="Rectangle 5120"/>
              <p:cNvSpPr>
                <a:spLocks noChangeArrowheads="1"/>
              </p:cNvSpPr>
              <p:nvPr/>
            </p:nvSpPr>
            <p:spPr bwMode="auto">
              <a:xfrm>
                <a:off x="3550" y="3136"/>
                <a:ext cx="368" cy="96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2" name="Rectangle 5121"/>
              <p:cNvSpPr>
                <a:spLocks noChangeArrowheads="1"/>
              </p:cNvSpPr>
              <p:nvPr/>
            </p:nvSpPr>
            <p:spPr bwMode="auto">
              <a:xfrm>
                <a:off x="2514" y="1325"/>
                <a:ext cx="744" cy="144"/>
              </a:xfrm>
              <a:prstGeom prst="rect">
                <a:avLst/>
              </a:prstGeom>
              <a:noFill/>
              <a:ln w="0">
                <a:solidFill>
                  <a:srgbClr val="21283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3" name="Freeform 5122"/>
              <p:cNvSpPr>
                <a:spLocks/>
              </p:cNvSpPr>
              <p:nvPr/>
            </p:nvSpPr>
            <p:spPr bwMode="auto">
              <a:xfrm>
                <a:off x="2968" y="1599"/>
                <a:ext cx="36" cy="192"/>
              </a:xfrm>
              <a:custGeom>
                <a:avLst/>
                <a:gdLst>
                  <a:gd name="T0" fmla="*/ 33 w 36"/>
                  <a:gd name="T1" fmla="*/ 192 h 192"/>
                  <a:gd name="T2" fmla="*/ 36 w 36"/>
                  <a:gd name="T3" fmla="*/ 191 h 192"/>
                  <a:gd name="T4" fmla="*/ 0 w 36"/>
                  <a:gd name="T5" fmla="*/ 0 h 192"/>
                  <a:gd name="T6" fmla="*/ 33 w 36"/>
                  <a:gd name="T7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92">
                    <a:moveTo>
                      <a:pt x="33" y="192"/>
                    </a:moveTo>
                    <a:lnTo>
                      <a:pt x="36" y="191"/>
                    </a:lnTo>
                    <a:lnTo>
                      <a:pt x="0" y="0"/>
                    </a:lnTo>
                    <a:lnTo>
                      <a:pt x="33" y="19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4" name="Freeform 5123"/>
              <p:cNvSpPr>
                <a:spLocks/>
              </p:cNvSpPr>
              <p:nvPr/>
            </p:nvSpPr>
            <p:spPr bwMode="auto">
              <a:xfrm>
                <a:off x="2968" y="1598"/>
                <a:ext cx="36" cy="192"/>
              </a:xfrm>
              <a:custGeom>
                <a:avLst/>
                <a:gdLst>
                  <a:gd name="T0" fmla="*/ 36 w 36"/>
                  <a:gd name="T1" fmla="*/ 192 h 192"/>
                  <a:gd name="T2" fmla="*/ 0 w 36"/>
                  <a:gd name="T3" fmla="*/ 1 h 192"/>
                  <a:gd name="T4" fmla="*/ 2 w 36"/>
                  <a:gd name="T5" fmla="*/ 0 h 192"/>
                  <a:gd name="T6" fmla="*/ 36 w 36"/>
                  <a:gd name="T7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92">
                    <a:moveTo>
                      <a:pt x="36" y="192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36" y="192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5" name="Freeform 5124"/>
              <p:cNvSpPr>
                <a:spLocks/>
              </p:cNvSpPr>
              <p:nvPr/>
            </p:nvSpPr>
            <p:spPr bwMode="auto">
              <a:xfrm>
                <a:off x="2968" y="1598"/>
                <a:ext cx="36" cy="193"/>
              </a:xfrm>
              <a:custGeom>
                <a:avLst/>
                <a:gdLst>
                  <a:gd name="T0" fmla="*/ 33 w 36"/>
                  <a:gd name="T1" fmla="*/ 193 h 193"/>
                  <a:gd name="T2" fmla="*/ 36 w 36"/>
                  <a:gd name="T3" fmla="*/ 192 h 193"/>
                  <a:gd name="T4" fmla="*/ 2 w 36"/>
                  <a:gd name="T5" fmla="*/ 0 h 193"/>
                  <a:gd name="T6" fmla="*/ 0 w 36"/>
                  <a:gd name="T7" fmla="*/ 1 h 193"/>
                  <a:gd name="T8" fmla="*/ 33 w 36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93">
                    <a:moveTo>
                      <a:pt x="33" y="193"/>
                    </a:moveTo>
                    <a:lnTo>
                      <a:pt x="36" y="192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33" y="19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6" name="Freeform 5125"/>
              <p:cNvSpPr>
                <a:spLocks/>
              </p:cNvSpPr>
              <p:nvPr/>
            </p:nvSpPr>
            <p:spPr bwMode="auto">
              <a:xfrm>
                <a:off x="2952" y="1542"/>
                <a:ext cx="35" cy="59"/>
              </a:xfrm>
              <a:custGeom>
                <a:avLst/>
                <a:gdLst>
                  <a:gd name="T0" fmla="*/ 0 w 35"/>
                  <a:gd name="T1" fmla="*/ 59 h 59"/>
                  <a:gd name="T2" fmla="*/ 7 w 35"/>
                  <a:gd name="T3" fmla="*/ 0 h 59"/>
                  <a:gd name="T4" fmla="*/ 35 w 35"/>
                  <a:gd name="T5" fmla="*/ 53 h 59"/>
                  <a:gd name="T6" fmla="*/ 0 w 35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59">
                    <a:moveTo>
                      <a:pt x="0" y="59"/>
                    </a:moveTo>
                    <a:lnTo>
                      <a:pt x="7" y="0"/>
                    </a:lnTo>
                    <a:lnTo>
                      <a:pt x="35" y="53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7" name="Freeform 5126"/>
              <p:cNvSpPr>
                <a:spLocks/>
              </p:cNvSpPr>
              <p:nvPr/>
            </p:nvSpPr>
            <p:spPr bwMode="auto">
              <a:xfrm>
                <a:off x="2952" y="1542"/>
                <a:ext cx="35" cy="59"/>
              </a:xfrm>
              <a:custGeom>
                <a:avLst/>
                <a:gdLst>
                  <a:gd name="T0" fmla="*/ 0 w 35"/>
                  <a:gd name="T1" fmla="*/ 59 h 59"/>
                  <a:gd name="T2" fmla="*/ 7 w 35"/>
                  <a:gd name="T3" fmla="*/ 0 h 59"/>
                  <a:gd name="T4" fmla="*/ 35 w 35"/>
                  <a:gd name="T5" fmla="*/ 53 h 59"/>
                  <a:gd name="T6" fmla="*/ 0 w 35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59">
                    <a:moveTo>
                      <a:pt x="0" y="59"/>
                    </a:moveTo>
                    <a:lnTo>
                      <a:pt x="7" y="0"/>
                    </a:lnTo>
                    <a:lnTo>
                      <a:pt x="35" y="53"/>
                    </a:lnTo>
                    <a:lnTo>
                      <a:pt x="0" y="59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8" name="Freeform 5127"/>
              <p:cNvSpPr>
                <a:spLocks/>
              </p:cNvSpPr>
              <p:nvPr/>
            </p:nvSpPr>
            <p:spPr bwMode="auto">
              <a:xfrm>
                <a:off x="2646" y="2224"/>
                <a:ext cx="60" cy="113"/>
              </a:xfrm>
              <a:custGeom>
                <a:avLst/>
                <a:gdLst>
                  <a:gd name="T0" fmla="*/ 58 w 60"/>
                  <a:gd name="T1" fmla="*/ 113 h 113"/>
                  <a:gd name="T2" fmla="*/ 60 w 60"/>
                  <a:gd name="T3" fmla="*/ 112 h 113"/>
                  <a:gd name="T4" fmla="*/ 0 w 60"/>
                  <a:gd name="T5" fmla="*/ 0 h 113"/>
                  <a:gd name="T6" fmla="*/ 58 w 60"/>
                  <a:gd name="T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13">
                    <a:moveTo>
                      <a:pt x="58" y="113"/>
                    </a:moveTo>
                    <a:lnTo>
                      <a:pt x="60" y="112"/>
                    </a:lnTo>
                    <a:lnTo>
                      <a:pt x="0" y="0"/>
                    </a:lnTo>
                    <a:lnTo>
                      <a:pt x="58" y="1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9" name="Freeform 5128"/>
              <p:cNvSpPr>
                <a:spLocks/>
              </p:cNvSpPr>
              <p:nvPr/>
            </p:nvSpPr>
            <p:spPr bwMode="auto">
              <a:xfrm>
                <a:off x="2646" y="2223"/>
                <a:ext cx="60" cy="113"/>
              </a:xfrm>
              <a:custGeom>
                <a:avLst/>
                <a:gdLst>
                  <a:gd name="T0" fmla="*/ 60 w 60"/>
                  <a:gd name="T1" fmla="*/ 113 h 113"/>
                  <a:gd name="T2" fmla="*/ 0 w 60"/>
                  <a:gd name="T3" fmla="*/ 1 h 113"/>
                  <a:gd name="T4" fmla="*/ 2 w 60"/>
                  <a:gd name="T5" fmla="*/ 0 h 113"/>
                  <a:gd name="T6" fmla="*/ 60 w 60"/>
                  <a:gd name="T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13">
                    <a:moveTo>
                      <a:pt x="60" y="113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60" y="1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0" name="Freeform 5129"/>
              <p:cNvSpPr>
                <a:spLocks/>
              </p:cNvSpPr>
              <p:nvPr/>
            </p:nvSpPr>
            <p:spPr bwMode="auto">
              <a:xfrm>
                <a:off x="2646" y="2223"/>
                <a:ext cx="60" cy="114"/>
              </a:xfrm>
              <a:custGeom>
                <a:avLst/>
                <a:gdLst>
                  <a:gd name="T0" fmla="*/ 58 w 60"/>
                  <a:gd name="T1" fmla="*/ 114 h 114"/>
                  <a:gd name="T2" fmla="*/ 60 w 60"/>
                  <a:gd name="T3" fmla="*/ 113 h 114"/>
                  <a:gd name="T4" fmla="*/ 2 w 60"/>
                  <a:gd name="T5" fmla="*/ 0 h 114"/>
                  <a:gd name="T6" fmla="*/ 0 w 60"/>
                  <a:gd name="T7" fmla="*/ 1 h 114"/>
                  <a:gd name="T8" fmla="*/ 58 w 60"/>
                  <a:gd name="T9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14">
                    <a:moveTo>
                      <a:pt x="58" y="114"/>
                    </a:moveTo>
                    <a:lnTo>
                      <a:pt x="60" y="11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58" y="114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1" name="Freeform 5130"/>
              <p:cNvSpPr>
                <a:spLocks/>
              </p:cNvSpPr>
              <p:nvPr/>
            </p:nvSpPr>
            <p:spPr bwMode="auto">
              <a:xfrm>
                <a:off x="2638" y="2205"/>
                <a:ext cx="31" cy="42"/>
              </a:xfrm>
              <a:custGeom>
                <a:avLst/>
                <a:gdLst>
                  <a:gd name="T0" fmla="*/ 9 w 31"/>
                  <a:gd name="T1" fmla="*/ 42 h 42"/>
                  <a:gd name="T2" fmla="*/ 0 w 31"/>
                  <a:gd name="T3" fmla="*/ 0 h 42"/>
                  <a:gd name="T4" fmla="*/ 31 w 31"/>
                  <a:gd name="T5" fmla="*/ 30 h 42"/>
                  <a:gd name="T6" fmla="*/ 9 w 31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2">
                    <a:moveTo>
                      <a:pt x="9" y="42"/>
                    </a:moveTo>
                    <a:lnTo>
                      <a:pt x="0" y="0"/>
                    </a:lnTo>
                    <a:lnTo>
                      <a:pt x="31" y="30"/>
                    </a:lnTo>
                    <a:lnTo>
                      <a:pt x="9" y="4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2" name="Rectangle 5131"/>
              <p:cNvSpPr>
                <a:spLocks noChangeArrowheads="1"/>
              </p:cNvSpPr>
              <p:nvPr/>
            </p:nvSpPr>
            <p:spPr bwMode="auto">
              <a:xfrm>
                <a:off x="2603" y="2267"/>
                <a:ext cx="8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AR" sz="700" b="0" i="0" u="none" strike="noStrike" cap="none" normalizeH="0" baseline="0" smtClean="0">
                    <a:ln>
                      <a:noFill/>
                    </a:ln>
                    <a:solidFill>
                      <a:srgbClr val="212830"/>
                    </a:solidFill>
                    <a:effectLst/>
                    <a:latin typeface="Arial" pitchFamily="34" charset="0"/>
                    <a:cs typeface="Arial" pitchFamily="34" charset="0"/>
                  </a:rPr>
                  <a:t>58</a:t>
                </a:r>
                <a:endParaRPr kumimoji="0" lang="es-AR" altLang="es-A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33" name="Freeform 5132"/>
              <p:cNvSpPr>
                <a:spLocks/>
              </p:cNvSpPr>
              <p:nvPr/>
            </p:nvSpPr>
            <p:spPr bwMode="auto">
              <a:xfrm>
                <a:off x="2638" y="2205"/>
                <a:ext cx="31" cy="42"/>
              </a:xfrm>
              <a:custGeom>
                <a:avLst/>
                <a:gdLst>
                  <a:gd name="T0" fmla="*/ 9 w 31"/>
                  <a:gd name="T1" fmla="*/ 42 h 42"/>
                  <a:gd name="T2" fmla="*/ 0 w 31"/>
                  <a:gd name="T3" fmla="*/ 0 h 42"/>
                  <a:gd name="T4" fmla="*/ 31 w 31"/>
                  <a:gd name="T5" fmla="*/ 30 h 42"/>
                  <a:gd name="T6" fmla="*/ 9 w 31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2">
                    <a:moveTo>
                      <a:pt x="9" y="42"/>
                    </a:moveTo>
                    <a:lnTo>
                      <a:pt x="0" y="0"/>
                    </a:lnTo>
                    <a:lnTo>
                      <a:pt x="31" y="30"/>
                    </a:lnTo>
                    <a:lnTo>
                      <a:pt x="9" y="4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4" name="Freeform 5133"/>
              <p:cNvSpPr>
                <a:spLocks/>
              </p:cNvSpPr>
              <p:nvPr/>
            </p:nvSpPr>
            <p:spPr bwMode="auto">
              <a:xfrm>
                <a:off x="1574" y="1079"/>
                <a:ext cx="164" cy="70"/>
              </a:xfrm>
              <a:custGeom>
                <a:avLst/>
                <a:gdLst>
                  <a:gd name="T0" fmla="*/ 3 w 164"/>
                  <a:gd name="T1" fmla="*/ 0 h 70"/>
                  <a:gd name="T2" fmla="*/ 164 w 164"/>
                  <a:gd name="T3" fmla="*/ 41 h 70"/>
                  <a:gd name="T4" fmla="*/ 0 w 164"/>
                  <a:gd name="T5" fmla="*/ 70 h 70"/>
                  <a:gd name="T6" fmla="*/ 3 w 164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4" h="70">
                    <a:moveTo>
                      <a:pt x="3" y="0"/>
                    </a:moveTo>
                    <a:lnTo>
                      <a:pt x="164" y="41"/>
                    </a:lnTo>
                    <a:lnTo>
                      <a:pt x="0" y="7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5" name="Freeform 5134"/>
              <p:cNvSpPr>
                <a:spLocks/>
              </p:cNvSpPr>
              <p:nvPr/>
            </p:nvSpPr>
            <p:spPr bwMode="auto">
              <a:xfrm>
                <a:off x="1574" y="1079"/>
                <a:ext cx="164" cy="70"/>
              </a:xfrm>
              <a:custGeom>
                <a:avLst/>
                <a:gdLst>
                  <a:gd name="T0" fmla="*/ 3 w 164"/>
                  <a:gd name="T1" fmla="*/ 0 h 70"/>
                  <a:gd name="T2" fmla="*/ 164 w 164"/>
                  <a:gd name="T3" fmla="*/ 41 h 70"/>
                  <a:gd name="T4" fmla="*/ 0 w 164"/>
                  <a:gd name="T5" fmla="*/ 70 h 70"/>
                  <a:gd name="T6" fmla="*/ 3 w 164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4" h="70">
                    <a:moveTo>
                      <a:pt x="3" y="0"/>
                    </a:moveTo>
                    <a:lnTo>
                      <a:pt x="164" y="41"/>
                    </a:lnTo>
                    <a:lnTo>
                      <a:pt x="0" y="70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6" name="Freeform 5135"/>
              <p:cNvSpPr>
                <a:spLocks/>
              </p:cNvSpPr>
              <p:nvPr/>
            </p:nvSpPr>
            <p:spPr bwMode="auto">
              <a:xfrm>
                <a:off x="1978" y="1434"/>
                <a:ext cx="135" cy="71"/>
              </a:xfrm>
              <a:custGeom>
                <a:avLst/>
                <a:gdLst>
                  <a:gd name="T0" fmla="*/ 1 w 135"/>
                  <a:gd name="T1" fmla="*/ 0 h 71"/>
                  <a:gd name="T2" fmla="*/ 135 w 135"/>
                  <a:gd name="T3" fmla="*/ 36 h 71"/>
                  <a:gd name="T4" fmla="*/ 0 w 135"/>
                  <a:gd name="T5" fmla="*/ 71 h 71"/>
                  <a:gd name="T6" fmla="*/ 1 w 135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5" h="71">
                    <a:moveTo>
                      <a:pt x="1" y="0"/>
                    </a:moveTo>
                    <a:lnTo>
                      <a:pt x="135" y="36"/>
                    </a:lnTo>
                    <a:lnTo>
                      <a:pt x="0" y="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7" name="Freeform 5136"/>
              <p:cNvSpPr>
                <a:spLocks/>
              </p:cNvSpPr>
              <p:nvPr/>
            </p:nvSpPr>
            <p:spPr bwMode="auto">
              <a:xfrm>
                <a:off x="1978" y="1434"/>
                <a:ext cx="135" cy="71"/>
              </a:xfrm>
              <a:custGeom>
                <a:avLst/>
                <a:gdLst>
                  <a:gd name="T0" fmla="*/ 1 w 135"/>
                  <a:gd name="T1" fmla="*/ 0 h 71"/>
                  <a:gd name="T2" fmla="*/ 135 w 135"/>
                  <a:gd name="T3" fmla="*/ 36 h 71"/>
                  <a:gd name="T4" fmla="*/ 0 w 135"/>
                  <a:gd name="T5" fmla="*/ 71 h 71"/>
                  <a:gd name="T6" fmla="*/ 1 w 135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5" h="71">
                    <a:moveTo>
                      <a:pt x="1" y="0"/>
                    </a:moveTo>
                    <a:lnTo>
                      <a:pt x="135" y="36"/>
                    </a:lnTo>
                    <a:lnTo>
                      <a:pt x="0" y="71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0">
                <a:solidFill>
                  <a:srgbClr val="FF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8" name="Freeform 5137"/>
              <p:cNvSpPr>
                <a:spLocks/>
              </p:cNvSpPr>
              <p:nvPr/>
            </p:nvSpPr>
            <p:spPr bwMode="auto">
              <a:xfrm>
                <a:off x="3739" y="1566"/>
                <a:ext cx="45" cy="49"/>
              </a:xfrm>
              <a:custGeom>
                <a:avLst/>
                <a:gdLst>
                  <a:gd name="T0" fmla="*/ 0 w 45"/>
                  <a:gd name="T1" fmla="*/ 27 h 49"/>
                  <a:gd name="T2" fmla="*/ 45 w 45"/>
                  <a:gd name="T3" fmla="*/ 0 h 49"/>
                  <a:gd name="T4" fmla="*/ 28 w 45"/>
                  <a:gd name="T5" fmla="*/ 49 h 49"/>
                  <a:gd name="T6" fmla="*/ 0 w 45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9">
                    <a:moveTo>
                      <a:pt x="0" y="27"/>
                    </a:moveTo>
                    <a:lnTo>
                      <a:pt x="45" y="0"/>
                    </a:lnTo>
                    <a:lnTo>
                      <a:pt x="28" y="49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9" name="Freeform 5138"/>
              <p:cNvSpPr>
                <a:spLocks/>
              </p:cNvSpPr>
              <p:nvPr/>
            </p:nvSpPr>
            <p:spPr bwMode="auto">
              <a:xfrm>
                <a:off x="3739" y="1566"/>
                <a:ext cx="45" cy="49"/>
              </a:xfrm>
              <a:custGeom>
                <a:avLst/>
                <a:gdLst>
                  <a:gd name="T0" fmla="*/ 0 w 45"/>
                  <a:gd name="T1" fmla="*/ 27 h 49"/>
                  <a:gd name="T2" fmla="*/ 45 w 45"/>
                  <a:gd name="T3" fmla="*/ 0 h 49"/>
                  <a:gd name="T4" fmla="*/ 28 w 45"/>
                  <a:gd name="T5" fmla="*/ 49 h 49"/>
                  <a:gd name="T6" fmla="*/ 0 w 45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9">
                    <a:moveTo>
                      <a:pt x="0" y="27"/>
                    </a:moveTo>
                    <a:lnTo>
                      <a:pt x="45" y="0"/>
                    </a:lnTo>
                    <a:lnTo>
                      <a:pt x="28" y="49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0" name="Rectangle 5139"/>
              <p:cNvSpPr>
                <a:spLocks noChangeArrowheads="1"/>
              </p:cNvSpPr>
              <p:nvPr/>
            </p:nvSpPr>
            <p:spPr bwMode="auto">
              <a:xfrm>
                <a:off x="4179" y="2757"/>
                <a:ext cx="9" cy="63"/>
              </a:xfrm>
              <a:prstGeom prst="rect">
                <a:avLst/>
              </a:pr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1" name="Freeform 5140"/>
              <p:cNvSpPr>
                <a:spLocks/>
              </p:cNvSpPr>
              <p:nvPr/>
            </p:nvSpPr>
            <p:spPr bwMode="auto">
              <a:xfrm>
                <a:off x="4225" y="2778"/>
                <a:ext cx="19" cy="42"/>
              </a:xfrm>
              <a:custGeom>
                <a:avLst/>
                <a:gdLst>
                  <a:gd name="T0" fmla="*/ 16 w 19"/>
                  <a:gd name="T1" fmla="*/ 0 h 42"/>
                  <a:gd name="T2" fmla="*/ 0 w 19"/>
                  <a:gd name="T3" fmla="*/ 2 h 42"/>
                  <a:gd name="T4" fmla="*/ 6 w 19"/>
                  <a:gd name="T5" fmla="*/ 3 h 42"/>
                  <a:gd name="T6" fmla="*/ 9 w 19"/>
                  <a:gd name="T7" fmla="*/ 7 h 42"/>
                  <a:gd name="T8" fmla="*/ 10 w 19"/>
                  <a:gd name="T9" fmla="*/ 7 h 42"/>
                  <a:gd name="T10" fmla="*/ 10 w 19"/>
                  <a:gd name="T11" fmla="*/ 14 h 42"/>
                  <a:gd name="T12" fmla="*/ 10 w 19"/>
                  <a:gd name="T13" fmla="*/ 42 h 42"/>
                  <a:gd name="T14" fmla="*/ 19 w 19"/>
                  <a:gd name="T15" fmla="*/ 42 h 42"/>
                  <a:gd name="T16" fmla="*/ 19 w 19"/>
                  <a:gd name="T17" fmla="*/ 14 h 42"/>
                  <a:gd name="T18" fmla="*/ 19 w 19"/>
                  <a:gd name="T19" fmla="*/ 13 h 42"/>
                  <a:gd name="T20" fmla="*/ 18 w 19"/>
                  <a:gd name="T21" fmla="*/ 6 h 42"/>
                  <a:gd name="T22" fmla="*/ 16 w 19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42">
                    <a:moveTo>
                      <a:pt x="16" y="0"/>
                    </a:moveTo>
                    <a:lnTo>
                      <a:pt x="0" y="2"/>
                    </a:lnTo>
                    <a:lnTo>
                      <a:pt x="6" y="3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14"/>
                    </a:lnTo>
                    <a:lnTo>
                      <a:pt x="10" y="42"/>
                    </a:lnTo>
                    <a:lnTo>
                      <a:pt x="19" y="42"/>
                    </a:lnTo>
                    <a:lnTo>
                      <a:pt x="19" y="14"/>
                    </a:lnTo>
                    <a:lnTo>
                      <a:pt x="19" y="13"/>
                    </a:lnTo>
                    <a:lnTo>
                      <a:pt x="18" y="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2" name="Freeform 5141"/>
              <p:cNvSpPr>
                <a:spLocks/>
              </p:cNvSpPr>
              <p:nvPr/>
            </p:nvSpPr>
            <p:spPr bwMode="auto">
              <a:xfrm>
                <a:off x="4203" y="2774"/>
                <a:ext cx="15" cy="46"/>
              </a:xfrm>
              <a:custGeom>
                <a:avLst/>
                <a:gdLst>
                  <a:gd name="T0" fmla="*/ 8 w 15"/>
                  <a:gd name="T1" fmla="*/ 0 h 46"/>
                  <a:gd name="T2" fmla="*/ 0 w 15"/>
                  <a:gd name="T3" fmla="*/ 0 h 46"/>
                  <a:gd name="T4" fmla="*/ 0 w 15"/>
                  <a:gd name="T5" fmla="*/ 46 h 46"/>
                  <a:gd name="T6" fmla="*/ 9 w 15"/>
                  <a:gd name="T7" fmla="*/ 46 h 46"/>
                  <a:gd name="T8" fmla="*/ 9 w 15"/>
                  <a:gd name="T9" fmla="*/ 21 h 46"/>
                  <a:gd name="T10" fmla="*/ 10 w 15"/>
                  <a:gd name="T11" fmla="*/ 14 h 46"/>
                  <a:gd name="T12" fmla="*/ 13 w 15"/>
                  <a:gd name="T13" fmla="*/ 9 h 46"/>
                  <a:gd name="T14" fmla="*/ 15 w 15"/>
                  <a:gd name="T15" fmla="*/ 7 h 46"/>
                  <a:gd name="T16" fmla="*/ 8 w 15"/>
                  <a:gd name="T17" fmla="*/ 7 h 46"/>
                  <a:gd name="T18" fmla="*/ 8 w 15"/>
                  <a:gd name="T1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6">
                    <a:moveTo>
                      <a:pt x="8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9" y="46"/>
                    </a:lnTo>
                    <a:lnTo>
                      <a:pt x="9" y="21"/>
                    </a:lnTo>
                    <a:lnTo>
                      <a:pt x="10" y="14"/>
                    </a:lnTo>
                    <a:lnTo>
                      <a:pt x="13" y="9"/>
                    </a:lnTo>
                    <a:lnTo>
                      <a:pt x="15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3" name="Freeform 5142"/>
              <p:cNvSpPr>
                <a:spLocks/>
              </p:cNvSpPr>
              <p:nvPr/>
            </p:nvSpPr>
            <p:spPr bwMode="auto">
              <a:xfrm>
                <a:off x="4211" y="2773"/>
                <a:ext cx="30" cy="8"/>
              </a:xfrm>
              <a:custGeom>
                <a:avLst/>
                <a:gdLst>
                  <a:gd name="T0" fmla="*/ 16 w 30"/>
                  <a:gd name="T1" fmla="*/ 0 h 8"/>
                  <a:gd name="T2" fmla="*/ 11 w 30"/>
                  <a:gd name="T3" fmla="*/ 1 h 8"/>
                  <a:gd name="T4" fmla="*/ 5 w 30"/>
                  <a:gd name="T5" fmla="*/ 3 h 8"/>
                  <a:gd name="T6" fmla="*/ 0 w 30"/>
                  <a:gd name="T7" fmla="*/ 8 h 8"/>
                  <a:gd name="T8" fmla="*/ 7 w 30"/>
                  <a:gd name="T9" fmla="*/ 8 h 8"/>
                  <a:gd name="T10" fmla="*/ 14 w 30"/>
                  <a:gd name="T11" fmla="*/ 7 h 8"/>
                  <a:gd name="T12" fmla="*/ 30 w 30"/>
                  <a:gd name="T13" fmla="*/ 5 h 8"/>
                  <a:gd name="T14" fmla="*/ 24 w 30"/>
                  <a:gd name="T15" fmla="*/ 2 h 8"/>
                  <a:gd name="T16" fmla="*/ 23 w 30"/>
                  <a:gd name="T17" fmla="*/ 1 h 8"/>
                  <a:gd name="T18" fmla="*/ 16 w 30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8">
                    <a:moveTo>
                      <a:pt x="16" y="0"/>
                    </a:moveTo>
                    <a:lnTo>
                      <a:pt x="11" y="1"/>
                    </a:lnTo>
                    <a:lnTo>
                      <a:pt x="5" y="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14" y="7"/>
                    </a:lnTo>
                    <a:lnTo>
                      <a:pt x="30" y="5"/>
                    </a:lnTo>
                    <a:lnTo>
                      <a:pt x="24" y="2"/>
                    </a:lnTo>
                    <a:lnTo>
                      <a:pt x="23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4" name="Freeform 5143"/>
              <p:cNvSpPr>
                <a:spLocks/>
              </p:cNvSpPr>
              <p:nvPr/>
            </p:nvSpPr>
            <p:spPr bwMode="auto">
              <a:xfrm>
                <a:off x="4255" y="2824"/>
                <a:ext cx="36" cy="14"/>
              </a:xfrm>
              <a:custGeom>
                <a:avLst/>
                <a:gdLst>
                  <a:gd name="T0" fmla="*/ 0 w 36"/>
                  <a:gd name="T1" fmla="*/ 0 h 14"/>
                  <a:gd name="T2" fmla="*/ 2 w 36"/>
                  <a:gd name="T3" fmla="*/ 6 h 14"/>
                  <a:gd name="T4" fmla="*/ 6 w 36"/>
                  <a:gd name="T5" fmla="*/ 11 h 14"/>
                  <a:gd name="T6" fmla="*/ 6 w 36"/>
                  <a:gd name="T7" fmla="*/ 11 h 14"/>
                  <a:gd name="T8" fmla="*/ 13 w 36"/>
                  <a:gd name="T9" fmla="*/ 13 h 14"/>
                  <a:gd name="T10" fmla="*/ 20 w 36"/>
                  <a:gd name="T11" fmla="*/ 14 h 14"/>
                  <a:gd name="T12" fmla="*/ 27 w 36"/>
                  <a:gd name="T13" fmla="*/ 14 h 14"/>
                  <a:gd name="T14" fmla="*/ 33 w 36"/>
                  <a:gd name="T15" fmla="*/ 12 h 14"/>
                  <a:gd name="T16" fmla="*/ 36 w 36"/>
                  <a:gd name="T17" fmla="*/ 10 h 14"/>
                  <a:gd name="T18" fmla="*/ 20 w 36"/>
                  <a:gd name="T19" fmla="*/ 8 h 14"/>
                  <a:gd name="T20" fmla="*/ 18 w 36"/>
                  <a:gd name="T21" fmla="*/ 8 h 14"/>
                  <a:gd name="T22" fmla="*/ 11 w 36"/>
                  <a:gd name="T23" fmla="*/ 6 h 14"/>
                  <a:gd name="T24" fmla="*/ 9 w 36"/>
                  <a:gd name="T25" fmla="*/ 1 h 14"/>
                  <a:gd name="T26" fmla="*/ 0 w 36"/>
                  <a:gd name="T2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14">
                    <a:moveTo>
                      <a:pt x="0" y="0"/>
                    </a:moveTo>
                    <a:lnTo>
                      <a:pt x="2" y="6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13" y="13"/>
                    </a:lnTo>
                    <a:lnTo>
                      <a:pt x="20" y="14"/>
                    </a:lnTo>
                    <a:lnTo>
                      <a:pt x="27" y="14"/>
                    </a:lnTo>
                    <a:lnTo>
                      <a:pt x="33" y="12"/>
                    </a:lnTo>
                    <a:lnTo>
                      <a:pt x="36" y="10"/>
                    </a:lnTo>
                    <a:lnTo>
                      <a:pt x="20" y="8"/>
                    </a:lnTo>
                    <a:lnTo>
                      <a:pt x="18" y="8"/>
                    </a:lnTo>
                    <a:lnTo>
                      <a:pt x="11" y="6"/>
                    </a:lnTo>
                    <a:lnTo>
                      <a:pt x="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5" name="Freeform 5144"/>
              <p:cNvSpPr>
                <a:spLocks/>
              </p:cNvSpPr>
              <p:nvPr/>
            </p:nvSpPr>
            <p:spPr bwMode="auto">
              <a:xfrm>
                <a:off x="4275" y="2814"/>
                <a:ext cx="23" cy="20"/>
              </a:xfrm>
              <a:custGeom>
                <a:avLst/>
                <a:gdLst>
                  <a:gd name="T0" fmla="*/ 23 w 23"/>
                  <a:gd name="T1" fmla="*/ 0 h 20"/>
                  <a:gd name="T2" fmla="*/ 14 w 23"/>
                  <a:gd name="T3" fmla="*/ 0 h 20"/>
                  <a:gd name="T4" fmla="*/ 14 w 23"/>
                  <a:gd name="T5" fmla="*/ 4 h 20"/>
                  <a:gd name="T6" fmla="*/ 14 w 23"/>
                  <a:gd name="T7" fmla="*/ 10 h 20"/>
                  <a:gd name="T8" fmla="*/ 13 w 23"/>
                  <a:gd name="T9" fmla="*/ 11 h 20"/>
                  <a:gd name="T10" fmla="*/ 9 w 23"/>
                  <a:gd name="T11" fmla="*/ 16 h 20"/>
                  <a:gd name="T12" fmla="*/ 7 w 23"/>
                  <a:gd name="T13" fmla="*/ 17 h 20"/>
                  <a:gd name="T14" fmla="*/ 0 w 23"/>
                  <a:gd name="T15" fmla="*/ 18 h 20"/>
                  <a:gd name="T16" fmla="*/ 16 w 23"/>
                  <a:gd name="T17" fmla="*/ 20 h 20"/>
                  <a:gd name="T18" fmla="*/ 20 w 23"/>
                  <a:gd name="T19" fmla="*/ 15 h 20"/>
                  <a:gd name="T20" fmla="*/ 21 w 23"/>
                  <a:gd name="T21" fmla="*/ 13 h 20"/>
                  <a:gd name="T22" fmla="*/ 22 w 23"/>
                  <a:gd name="T23" fmla="*/ 8 h 20"/>
                  <a:gd name="T24" fmla="*/ 23 w 23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0">
                    <a:moveTo>
                      <a:pt x="23" y="0"/>
                    </a:moveTo>
                    <a:lnTo>
                      <a:pt x="14" y="0"/>
                    </a:lnTo>
                    <a:lnTo>
                      <a:pt x="14" y="4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9" y="16"/>
                    </a:lnTo>
                    <a:lnTo>
                      <a:pt x="7" y="17"/>
                    </a:lnTo>
                    <a:lnTo>
                      <a:pt x="0" y="18"/>
                    </a:lnTo>
                    <a:lnTo>
                      <a:pt x="16" y="20"/>
                    </a:lnTo>
                    <a:lnTo>
                      <a:pt x="20" y="15"/>
                    </a:lnTo>
                    <a:lnTo>
                      <a:pt x="21" y="13"/>
                    </a:lnTo>
                    <a:lnTo>
                      <a:pt x="22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6" name="Freeform 5145"/>
              <p:cNvSpPr>
                <a:spLocks/>
              </p:cNvSpPr>
              <p:nvPr/>
            </p:nvSpPr>
            <p:spPr bwMode="auto">
              <a:xfrm>
                <a:off x="4254" y="2779"/>
                <a:ext cx="44" cy="41"/>
              </a:xfrm>
              <a:custGeom>
                <a:avLst/>
                <a:gdLst>
                  <a:gd name="T0" fmla="*/ 6 w 44"/>
                  <a:gd name="T1" fmla="*/ 0 h 41"/>
                  <a:gd name="T2" fmla="*/ 2 w 44"/>
                  <a:gd name="T3" fmla="*/ 6 h 41"/>
                  <a:gd name="T4" fmla="*/ 0 w 44"/>
                  <a:gd name="T5" fmla="*/ 11 h 41"/>
                  <a:gd name="T6" fmla="*/ 0 w 44"/>
                  <a:gd name="T7" fmla="*/ 18 h 41"/>
                  <a:gd name="T8" fmla="*/ 0 w 44"/>
                  <a:gd name="T9" fmla="*/ 22 h 41"/>
                  <a:gd name="T10" fmla="*/ 2 w 44"/>
                  <a:gd name="T11" fmla="*/ 28 h 41"/>
                  <a:gd name="T12" fmla="*/ 5 w 44"/>
                  <a:gd name="T13" fmla="*/ 34 h 41"/>
                  <a:gd name="T14" fmla="*/ 8 w 44"/>
                  <a:gd name="T15" fmla="*/ 37 h 41"/>
                  <a:gd name="T16" fmla="*/ 14 w 44"/>
                  <a:gd name="T17" fmla="*/ 40 h 41"/>
                  <a:gd name="T18" fmla="*/ 21 w 44"/>
                  <a:gd name="T19" fmla="*/ 41 h 41"/>
                  <a:gd name="T20" fmla="*/ 23 w 44"/>
                  <a:gd name="T21" fmla="*/ 41 h 41"/>
                  <a:gd name="T22" fmla="*/ 30 w 44"/>
                  <a:gd name="T23" fmla="*/ 39 h 41"/>
                  <a:gd name="T24" fmla="*/ 35 w 44"/>
                  <a:gd name="T25" fmla="*/ 35 h 41"/>
                  <a:gd name="T26" fmla="*/ 44 w 44"/>
                  <a:gd name="T27" fmla="*/ 35 h 41"/>
                  <a:gd name="T28" fmla="*/ 22 w 44"/>
                  <a:gd name="T29" fmla="*/ 34 h 41"/>
                  <a:gd name="T30" fmla="*/ 18 w 44"/>
                  <a:gd name="T31" fmla="*/ 34 h 41"/>
                  <a:gd name="T32" fmla="*/ 12 w 44"/>
                  <a:gd name="T33" fmla="*/ 30 h 41"/>
                  <a:gd name="T34" fmla="*/ 12 w 44"/>
                  <a:gd name="T35" fmla="*/ 30 h 41"/>
                  <a:gd name="T36" fmla="*/ 9 w 44"/>
                  <a:gd name="T37" fmla="*/ 24 h 41"/>
                  <a:gd name="T38" fmla="*/ 8 w 44"/>
                  <a:gd name="T39" fmla="*/ 17 h 41"/>
                  <a:gd name="T40" fmla="*/ 8 w 44"/>
                  <a:gd name="T41" fmla="*/ 17 h 41"/>
                  <a:gd name="T42" fmla="*/ 9 w 44"/>
                  <a:gd name="T43" fmla="*/ 10 h 41"/>
                  <a:gd name="T44" fmla="*/ 12 w 44"/>
                  <a:gd name="T45" fmla="*/ 5 h 41"/>
                  <a:gd name="T46" fmla="*/ 15 w 44"/>
                  <a:gd name="T47" fmla="*/ 2 h 41"/>
                  <a:gd name="T48" fmla="*/ 22 w 44"/>
                  <a:gd name="T49" fmla="*/ 0 h 41"/>
                  <a:gd name="T50" fmla="*/ 6 w 44"/>
                  <a:gd name="T5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4" h="41">
                    <a:moveTo>
                      <a:pt x="6" y="0"/>
                    </a:moveTo>
                    <a:lnTo>
                      <a:pt x="2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2" y="28"/>
                    </a:lnTo>
                    <a:lnTo>
                      <a:pt x="5" y="34"/>
                    </a:lnTo>
                    <a:lnTo>
                      <a:pt x="8" y="37"/>
                    </a:lnTo>
                    <a:lnTo>
                      <a:pt x="14" y="40"/>
                    </a:lnTo>
                    <a:lnTo>
                      <a:pt x="21" y="41"/>
                    </a:lnTo>
                    <a:lnTo>
                      <a:pt x="23" y="41"/>
                    </a:lnTo>
                    <a:lnTo>
                      <a:pt x="30" y="39"/>
                    </a:lnTo>
                    <a:lnTo>
                      <a:pt x="35" y="35"/>
                    </a:lnTo>
                    <a:lnTo>
                      <a:pt x="44" y="35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9" y="24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9" y="10"/>
                    </a:lnTo>
                    <a:lnTo>
                      <a:pt x="12" y="5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7" name="Freeform 5146"/>
              <p:cNvSpPr>
                <a:spLocks/>
              </p:cNvSpPr>
              <p:nvPr/>
            </p:nvSpPr>
            <p:spPr bwMode="auto">
              <a:xfrm>
                <a:off x="4276" y="2774"/>
                <a:ext cx="22" cy="40"/>
              </a:xfrm>
              <a:custGeom>
                <a:avLst/>
                <a:gdLst>
                  <a:gd name="T0" fmla="*/ 22 w 22"/>
                  <a:gd name="T1" fmla="*/ 0 h 40"/>
                  <a:gd name="T2" fmla="*/ 14 w 22"/>
                  <a:gd name="T3" fmla="*/ 0 h 40"/>
                  <a:gd name="T4" fmla="*/ 14 w 22"/>
                  <a:gd name="T5" fmla="*/ 6 h 40"/>
                  <a:gd name="T6" fmla="*/ 4 w 22"/>
                  <a:gd name="T7" fmla="*/ 6 h 40"/>
                  <a:gd name="T8" fmla="*/ 10 w 22"/>
                  <a:gd name="T9" fmla="*/ 10 h 40"/>
                  <a:gd name="T10" fmla="*/ 10 w 22"/>
                  <a:gd name="T11" fmla="*/ 10 h 40"/>
                  <a:gd name="T12" fmla="*/ 13 w 22"/>
                  <a:gd name="T13" fmla="*/ 15 h 40"/>
                  <a:gd name="T14" fmla="*/ 14 w 22"/>
                  <a:gd name="T15" fmla="*/ 22 h 40"/>
                  <a:gd name="T16" fmla="*/ 14 w 22"/>
                  <a:gd name="T17" fmla="*/ 23 h 40"/>
                  <a:gd name="T18" fmla="*/ 13 w 22"/>
                  <a:gd name="T19" fmla="*/ 30 h 40"/>
                  <a:gd name="T20" fmla="*/ 10 w 22"/>
                  <a:gd name="T21" fmla="*/ 35 h 40"/>
                  <a:gd name="T22" fmla="*/ 7 w 22"/>
                  <a:gd name="T23" fmla="*/ 38 h 40"/>
                  <a:gd name="T24" fmla="*/ 0 w 22"/>
                  <a:gd name="T25" fmla="*/ 39 h 40"/>
                  <a:gd name="T26" fmla="*/ 22 w 22"/>
                  <a:gd name="T27" fmla="*/ 40 h 40"/>
                  <a:gd name="T28" fmla="*/ 22 w 22"/>
                  <a:gd name="T2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40">
                    <a:moveTo>
                      <a:pt x="22" y="0"/>
                    </a:moveTo>
                    <a:lnTo>
                      <a:pt x="14" y="0"/>
                    </a:lnTo>
                    <a:lnTo>
                      <a:pt x="14" y="6"/>
                    </a:lnTo>
                    <a:lnTo>
                      <a:pt x="4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3" y="15"/>
                    </a:lnTo>
                    <a:lnTo>
                      <a:pt x="14" y="22"/>
                    </a:lnTo>
                    <a:lnTo>
                      <a:pt x="14" y="23"/>
                    </a:lnTo>
                    <a:lnTo>
                      <a:pt x="13" y="30"/>
                    </a:lnTo>
                    <a:lnTo>
                      <a:pt x="10" y="35"/>
                    </a:lnTo>
                    <a:lnTo>
                      <a:pt x="7" y="38"/>
                    </a:lnTo>
                    <a:lnTo>
                      <a:pt x="0" y="39"/>
                    </a:lnTo>
                    <a:lnTo>
                      <a:pt x="22" y="4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8" name="Freeform 5147"/>
              <p:cNvSpPr>
                <a:spLocks/>
              </p:cNvSpPr>
              <p:nvPr/>
            </p:nvSpPr>
            <p:spPr bwMode="auto">
              <a:xfrm>
                <a:off x="4260" y="2773"/>
                <a:ext cx="30" cy="7"/>
              </a:xfrm>
              <a:custGeom>
                <a:avLst/>
                <a:gdLst>
                  <a:gd name="T0" fmla="*/ 15 w 30"/>
                  <a:gd name="T1" fmla="*/ 0 h 7"/>
                  <a:gd name="T2" fmla="*/ 10 w 30"/>
                  <a:gd name="T3" fmla="*/ 1 h 7"/>
                  <a:gd name="T4" fmla="*/ 4 w 30"/>
                  <a:gd name="T5" fmla="*/ 3 h 7"/>
                  <a:gd name="T6" fmla="*/ 0 w 30"/>
                  <a:gd name="T7" fmla="*/ 6 h 7"/>
                  <a:gd name="T8" fmla="*/ 16 w 30"/>
                  <a:gd name="T9" fmla="*/ 6 h 7"/>
                  <a:gd name="T10" fmla="*/ 20 w 30"/>
                  <a:gd name="T11" fmla="*/ 7 h 7"/>
                  <a:gd name="T12" fmla="*/ 30 w 30"/>
                  <a:gd name="T13" fmla="*/ 7 h 7"/>
                  <a:gd name="T14" fmla="*/ 28 w 30"/>
                  <a:gd name="T15" fmla="*/ 5 h 7"/>
                  <a:gd name="T16" fmla="*/ 22 w 30"/>
                  <a:gd name="T17" fmla="*/ 1 h 7"/>
                  <a:gd name="T18" fmla="*/ 15 w 3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7">
                    <a:moveTo>
                      <a:pt x="15" y="0"/>
                    </a:moveTo>
                    <a:lnTo>
                      <a:pt x="10" y="1"/>
                    </a:lnTo>
                    <a:lnTo>
                      <a:pt x="4" y="3"/>
                    </a:lnTo>
                    <a:lnTo>
                      <a:pt x="0" y="6"/>
                    </a:lnTo>
                    <a:lnTo>
                      <a:pt x="16" y="6"/>
                    </a:lnTo>
                    <a:lnTo>
                      <a:pt x="20" y="7"/>
                    </a:lnTo>
                    <a:lnTo>
                      <a:pt x="30" y="7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9" name="Freeform 5148"/>
              <p:cNvSpPr>
                <a:spLocks/>
              </p:cNvSpPr>
              <p:nvPr/>
            </p:nvSpPr>
            <p:spPr bwMode="auto">
              <a:xfrm>
                <a:off x="4310" y="2774"/>
                <a:ext cx="18" cy="46"/>
              </a:xfrm>
              <a:custGeom>
                <a:avLst/>
                <a:gdLst>
                  <a:gd name="T0" fmla="*/ 8 w 18"/>
                  <a:gd name="T1" fmla="*/ 0 h 46"/>
                  <a:gd name="T2" fmla="*/ 0 w 18"/>
                  <a:gd name="T3" fmla="*/ 0 h 46"/>
                  <a:gd name="T4" fmla="*/ 0 w 18"/>
                  <a:gd name="T5" fmla="*/ 46 h 46"/>
                  <a:gd name="T6" fmla="*/ 9 w 18"/>
                  <a:gd name="T7" fmla="*/ 46 h 46"/>
                  <a:gd name="T8" fmla="*/ 9 w 18"/>
                  <a:gd name="T9" fmla="*/ 22 h 46"/>
                  <a:gd name="T10" fmla="*/ 9 w 18"/>
                  <a:gd name="T11" fmla="*/ 19 h 46"/>
                  <a:gd name="T12" fmla="*/ 10 w 18"/>
                  <a:gd name="T13" fmla="*/ 13 h 46"/>
                  <a:gd name="T14" fmla="*/ 13 w 18"/>
                  <a:gd name="T15" fmla="*/ 9 h 46"/>
                  <a:gd name="T16" fmla="*/ 18 w 18"/>
                  <a:gd name="T17" fmla="*/ 7 h 46"/>
                  <a:gd name="T18" fmla="*/ 8 w 18"/>
                  <a:gd name="T19" fmla="*/ 7 h 46"/>
                  <a:gd name="T20" fmla="*/ 8 w 18"/>
                  <a:gd name="T2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46">
                    <a:moveTo>
                      <a:pt x="8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9" y="46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3"/>
                    </a:lnTo>
                    <a:lnTo>
                      <a:pt x="13" y="9"/>
                    </a:lnTo>
                    <a:lnTo>
                      <a:pt x="18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0" name="Freeform 5149"/>
              <p:cNvSpPr>
                <a:spLocks/>
              </p:cNvSpPr>
              <p:nvPr/>
            </p:nvSpPr>
            <p:spPr bwMode="auto">
              <a:xfrm>
                <a:off x="4318" y="2773"/>
                <a:ext cx="19" cy="10"/>
              </a:xfrm>
              <a:custGeom>
                <a:avLst/>
                <a:gdLst>
                  <a:gd name="T0" fmla="*/ 11 w 19"/>
                  <a:gd name="T1" fmla="*/ 0 h 10"/>
                  <a:gd name="T2" fmla="*/ 5 w 19"/>
                  <a:gd name="T3" fmla="*/ 2 h 10"/>
                  <a:gd name="T4" fmla="*/ 5 w 19"/>
                  <a:gd name="T5" fmla="*/ 2 h 10"/>
                  <a:gd name="T6" fmla="*/ 0 w 19"/>
                  <a:gd name="T7" fmla="*/ 8 h 10"/>
                  <a:gd name="T8" fmla="*/ 10 w 19"/>
                  <a:gd name="T9" fmla="*/ 8 h 10"/>
                  <a:gd name="T10" fmla="*/ 17 w 19"/>
                  <a:gd name="T11" fmla="*/ 10 h 10"/>
                  <a:gd name="T12" fmla="*/ 19 w 19"/>
                  <a:gd name="T13" fmla="*/ 3 h 10"/>
                  <a:gd name="T14" fmla="*/ 18 w 19"/>
                  <a:gd name="T15" fmla="*/ 2 h 10"/>
                  <a:gd name="T16" fmla="*/ 11 w 19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0">
                    <a:moveTo>
                      <a:pt x="11" y="0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7" y="10"/>
                    </a:lnTo>
                    <a:lnTo>
                      <a:pt x="19" y="3"/>
                    </a:lnTo>
                    <a:lnTo>
                      <a:pt x="18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1" name="Freeform 5150"/>
              <p:cNvSpPr>
                <a:spLocks/>
              </p:cNvSpPr>
              <p:nvPr/>
            </p:nvSpPr>
            <p:spPr bwMode="auto">
              <a:xfrm>
                <a:off x="4346" y="2805"/>
                <a:ext cx="39" cy="16"/>
              </a:xfrm>
              <a:custGeom>
                <a:avLst/>
                <a:gdLst>
                  <a:gd name="T0" fmla="*/ 31 w 39"/>
                  <a:gd name="T1" fmla="*/ 0 h 16"/>
                  <a:gd name="T2" fmla="*/ 30 w 39"/>
                  <a:gd name="T3" fmla="*/ 2 h 16"/>
                  <a:gd name="T4" fmla="*/ 26 w 39"/>
                  <a:gd name="T5" fmla="*/ 7 h 16"/>
                  <a:gd name="T6" fmla="*/ 25 w 39"/>
                  <a:gd name="T7" fmla="*/ 8 h 16"/>
                  <a:gd name="T8" fmla="*/ 18 w 39"/>
                  <a:gd name="T9" fmla="*/ 9 h 16"/>
                  <a:gd name="T10" fmla="*/ 0 w 39"/>
                  <a:gd name="T11" fmla="*/ 10 h 16"/>
                  <a:gd name="T12" fmla="*/ 4 w 39"/>
                  <a:gd name="T13" fmla="*/ 12 h 16"/>
                  <a:gd name="T14" fmla="*/ 10 w 39"/>
                  <a:gd name="T15" fmla="*/ 15 h 16"/>
                  <a:gd name="T16" fmla="*/ 17 w 39"/>
                  <a:gd name="T17" fmla="*/ 16 h 16"/>
                  <a:gd name="T18" fmla="*/ 18 w 39"/>
                  <a:gd name="T19" fmla="*/ 16 h 16"/>
                  <a:gd name="T20" fmla="*/ 26 w 39"/>
                  <a:gd name="T21" fmla="*/ 15 h 16"/>
                  <a:gd name="T22" fmla="*/ 32 w 39"/>
                  <a:gd name="T23" fmla="*/ 12 h 16"/>
                  <a:gd name="T24" fmla="*/ 36 w 39"/>
                  <a:gd name="T25" fmla="*/ 7 h 16"/>
                  <a:gd name="T26" fmla="*/ 39 w 39"/>
                  <a:gd name="T27" fmla="*/ 1 h 16"/>
                  <a:gd name="T28" fmla="*/ 31 w 39"/>
                  <a:gd name="T2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16">
                    <a:moveTo>
                      <a:pt x="31" y="0"/>
                    </a:moveTo>
                    <a:lnTo>
                      <a:pt x="30" y="2"/>
                    </a:lnTo>
                    <a:lnTo>
                      <a:pt x="26" y="7"/>
                    </a:lnTo>
                    <a:lnTo>
                      <a:pt x="25" y="8"/>
                    </a:lnTo>
                    <a:lnTo>
                      <a:pt x="18" y="9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10" y="15"/>
                    </a:lnTo>
                    <a:lnTo>
                      <a:pt x="17" y="16"/>
                    </a:lnTo>
                    <a:lnTo>
                      <a:pt x="18" y="16"/>
                    </a:lnTo>
                    <a:lnTo>
                      <a:pt x="26" y="15"/>
                    </a:lnTo>
                    <a:lnTo>
                      <a:pt x="32" y="12"/>
                    </a:lnTo>
                    <a:lnTo>
                      <a:pt x="36" y="7"/>
                    </a:lnTo>
                    <a:lnTo>
                      <a:pt x="39" y="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2" name="Freeform 5151"/>
              <p:cNvSpPr>
                <a:spLocks/>
              </p:cNvSpPr>
              <p:nvPr/>
            </p:nvSpPr>
            <p:spPr bwMode="auto">
              <a:xfrm>
                <a:off x="4340" y="2779"/>
                <a:ext cx="46" cy="36"/>
              </a:xfrm>
              <a:custGeom>
                <a:avLst/>
                <a:gdLst>
                  <a:gd name="T0" fmla="*/ 6 w 46"/>
                  <a:gd name="T1" fmla="*/ 0 h 36"/>
                  <a:gd name="T2" fmla="*/ 3 w 46"/>
                  <a:gd name="T3" fmla="*/ 5 h 36"/>
                  <a:gd name="T4" fmla="*/ 0 w 46"/>
                  <a:gd name="T5" fmla="*/ 11 h 36"/>
                  <a:gd name="T6" fmla="*/ 0 w 46"/>
                  <a:gd name="T7" fmla="*/ 18 h 36"/>
                  <a:gd name="T8" fmla="*/ 0 w 46"/>
                  <a:gd name="T9" fmla="*/ 24 h 36"/>
                  <a:gd name="T10" fmla="*/ 2 w 46"/>
                  <a:gd name="T11" fmla="*/ 31 h 36"/>
                  <a:gd name="T12" fmla="*/ 6 w 46"/>
                  <a:gd name="T13" fmla="*/ 36 h 36"/>
                  <a:gd name="T14" fmla="*/ 24 w 46"/>
                  <a:gd name="T15" fmla="*/ 35 h 36"/>
                  <a:gd name="T16" fmla="*/ 19 w 46"/>
                  <a:gd name="T17" fmla="*/ 35 h 36"/>
                  <a:gd name="T18" fmla="*/ 13 w 46"/>
                  <a:gd name="T19" fmla="*/ 31 h 36"/>
                  <a:gd name="T20" fmla="*/ 10 w 46"/>
                  <a:gd name="T21" fmla="*/ 27 h 36"/>
                  <a:gd name="T22" fmla="*/ 8 w 46"/>
                  <a:gd name="T23" fmla="*/ 20 h 36"/>
                  <a:gd name="T24" fmla="*/ 46 w 46"/>
                  <a:gd name="T25" fmla="*/ 20 h 36"/>
                  <a:gd name="T26" fmla="*/ 46 w 46"/>
                  <a:gd name="T27" fmla="*/ 18 h 36"/>
                  <a:gd name="T28" fmla="*/ 9 w 46"/>
                  <a:gd name="T29" fmla="*/ 14 h 36"/>
                  <a:gd name="T30" fmla="*/ 10 w 46"/>
                  <a:gd name="T31" fmla="*/ 9 h 36"/>
                  <a:gd name="T32" fmla="*/ 13 w 46"/>
                  <a:gd name="T33" fmla="*/ 4 h 36"/>
                  <a:gd name="T34" fmla="*/ 16 w 46"/>
                  <a:gd name="T35" fmla="*/ 2 h 36"/>
                  <a:gd name="T36" fmla="*/ 23 w 46"/>
                  <a:gd name="T37" fmla="*/ 0 h 36"/>
                  <a:gd name="T38" fmla="*/ 6 w 46"/>
                  <a:gd name="T3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36">
                    <a:moveTo>
                      <a:pt x="6" y="0"/>
                    </a:moveTo>
                    <a:lnTo>
                      <a:pt x="3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2" y="31"/>
                    </a:lnTo>
                    <a:lnTo>
                      <a:pt x="6" y="36"/>
                    </a:lnTo>
                    <a:lnTo>
                      <a:pt x="24" y="35"/>
                    </a:lnTo>
                    <a:lnTo>
                      <a:pt x="19" y="35"/>
                    </a:lnTo>
                    <a:lnTo>
                      <a:pt x="13" y="31"/>
                    </a:lnTo>
                    <a:lnTo>
                      <a:pt x="10" y="27"/>
                    </a:lnTo>
                    <a:lnTo>
                      <a:pt x="8" y="20"/>
                    </a:lnTo>
                    <a:lnTo>
                      <a:pt x="46" y="20"/>
                    </a:lnTo>
                    <a:lnTo>
                      <a:pt x="46" y="18"/>
                    </a:lnTo>
                    <a:lnTo>
                      <a:pt x="9" y="14"/>
                    </a:lnTo>
                    <a:lnTo>
                      <a:pt x="10" y="9"/>
                    </a:lnTo>
                    <a:lnTo>
                      <a:pt x="13" y="4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3" name="Freeform 5152"/>
              <p:cNvSpPr>
                <a:spLocks/>
              </p:cNvSpPr>
              <p:nvPr/>
            </p:nvSpPr>
            <p:spPr bwMode="auto">
              <a:xfrm>
                <a:off x="4346" y="2773"/>
                <a:ext cx="40" cy="24"/>
              </a:xfrm>
              <a:custGeom>
                <a:avLst/>
                <a:gdLst>
                  <a:gd name="T0" fmla="*/ 17 w 40"/>
                  <a:gd name="T1" fmla="*/ 0 h 24"/>
                  <a:gd name="T2" fmla="*/ 12 w 40"/>
                  <a:gd name="T3" fmla="*/ 0 h 24"/>
                  <a:gd name="T4" fmla="*/ 6 w 40"/>
                  <a:gd name="T5" fmla="*/ 2 h 24"/>
                  <a:gd name="T6" fmla="*/ 0 w 40"/>
                  <a:gd name="T7" fmla="*/ 6 h 24"/>
                  <a:gd name="T8" fmla="*/ 17 w 40"/>
                  <a:gd name="T9" fmla="*/ 6 h 24"/>
                  <a:gd name="T10" fmla="*/ 22 w 40"/>
                  <a:gd name="T11" fmla="*/ 7 h 24"/>
                  <a:gd name="T12" fmla="*/ 28 w 40"/>
                  <a:gd name="T13" fmla="*/ 11 h 24"/>
                  <a:gd name="T14" fmla="*/ 29 w 40"/>
                  <a:gd name="T15" fmla="*/ 13 h 24"/>
                  <a:gd name="T16" fmla="*/ 31 w 40"/>
                  <a:gd name="T17" fmla="*/ 20 h 24"/>
                  <a:gd name="T18" fmla="*/ 3 w 40"/>
                  <a:gd name="T19" fmla="*/ 20 h 24"/>
                  <a:gd name="T20" fmla="*/ 40 w 40"/>
                  <a:gd name="T21" fmla="*/ 24 h 24"/>
                  <a:gd name="T22" fmla="*/ 39 w 40"/>
                  <a:gd name="T23" fmla="*/ 18 h 24"/>
                  <a:gd name="T24" fmla="*/ 37 w 40"/>
                  <a:gd name="T25" fmla="*/ 11 h 24"/>
                  <a:gd name="T26" fmla="*/ 33 w 40"/>
                  <a:gd name="T27" fmla="*/ 6 h 24"/>
                  <a:gd name="T28" fmla="*/ 31 w 40"/>
                  <a:gd name="T29" fmla="*/ 4 h 24"/>
                  <a:gd name="T30" fmla="*/ 24 w 40"/>
                  <a:gd name="T31" fmla="*/ 1 h 24"/>
                  <a:gd name="T32" fmla="*/ 17 w 40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4">
                    <a:moveTo>
                      <a:pt x="17" y="0"/>
                    </a:moveTo>
                    <a:lnTo>
                      <a:pt x="12" y="0"/>
                    </a:lnTo>
                    <a:lnTo>
                      <a:pt x="6" y="2"/>
                    </a:lnTo>
                    <a:lnTo>
                      <a:pt x="0" y="6"/>
                    </a:lnTo>
                    <a:lnTo>
                      <a:pt x="17" y="6"/>
                    </a:lnTo>
                    <a:lnTo>
                      <a:pt x="22" y="7"/>
                    </a:lnTo>
                    <a:lnTo>
                      <a:pt x="28" y="11"/>
                    </a:lnTo>
                    <a:lnTo>
                      <a:pt x="29" y="13"/>
                    </a:lnTo>
                    <a:lnTo>
                      <a:pt x="31" y="20"/>
                    </a:lnTo>
                    <a:lnTo>
                      <a:pt x="3" y="20"/>
                    </a:lnTo>
                    <a:lnTo>
                      <a:pt x="40" y="24"/>
                    </a:lnTo>
                    <a:lnTo>
                      <a:pt x="39" y="18"/>
                    </a:lnTo>
                    <a:lnTo>
                      <a:pt x="37" y="11"/>
                    </a:lnTo>
                    <a:lnTo>
                      <a:pt x="33" y="6"/>
                    </a:lnTo>
                    <a:lnTo>
                      <a:pt x="31" y="4"/>
                    </a:lnTo>
                    <a:lnTo>
                      <a:pt x="24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4" name="Freeform 5153"/>
              <p:cNvSpPr>
                <a:spLocks/>
              </p:cNvSpPr>
              <p:nvPr/>
            </p:nvSpPr>
            <p:spPr bwMode="auto">
              <a:xfrm>
                <a:off x="4393" y="2805"/>
                <a:ext cx="21" cy="12"/>
              </a:xfrm>
              <a:custGeom>
                <a:avLst/>
                <a:gdLst>
                  <a:gd name="T0" fmla="*/ 8 w 21"/>
                  <a:gd name="T1" fmla="*/ 0 h 12"/>
                  <a:gd name="T2" fmla="*/ 0 w 21"/>
                  <a:gd name="T3" fmla="*/ 1 h 12"/>
                  <a:gd name="T4" fmla="*/ 2 w 21"/>
                  <a:gd name="T5" fmla="*/ 8 h 12"/>
                  <a:gd name="T6" fmla="*/ 6 w 21"/>
                  <a:gd name="T7" fmla="*/ 12 h 12"/>
                  <a:gd name="T8" fmla="*/ 21 w 21"/>
                  <a:gd name="T9" fmla="*/ 9 h 12"/>
                  <a:gd name="T10" fmla="*/ 18 w 21"/>
                  <a:gd name="T11" fmla="*/ 9 h 12"/>
                  <a:gd name="T12" fmla="*/ 12 w 21"/>
                  <a:gd name="T13" fmla="*/ 7 h 12"/>
                  <a:gd name="T14" fmla="*/ 11 w 21"/>
                  <a:gd name="T15" fmla="*/ 6 h 12"/>
                  <a:gd name="T16" fmla="*/ 8 w 21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8" y="0"/>
                    </a:moveTo>
                    <a:lnTo>
                      <a:pt x="0" y="1"/>
                    </a:lnTo>
                    <a:lnTo>
                      <a:pt x="2" y="8"/>
                    </a:lnTo>
                    <a:lnTo>
                      <a:pt x="6" y="12"/>
                    </a:lnTo>
                    <a:lnTo>
                      <a:pt x="21" y="9"/>
                    </a:lnTo>
                    <a:lnTo>
                      <a:pt x="18" y="9"/>
                    </a:lnTo>
                    <a:lnTo>
                      <a:pt x="12" y="7"/>
                    </a:lnTo>
                    <a:lnTo>
                      <a:pt x="11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5" name="Freeform 5154"/>
              <p:cNvSpPr>
                <a:spLocks/>
              </p:cNvSpPr>
              <p:nvPr/>
            </p:nvSpPr>
            <p:spPr bwMode="auto">
              <a:xfrm>
                <a:off x="4413" y="2779"/>
                <a:ext cx="19" cy="8"/>
              </a:xfrm>
              <a:custGeom>
                <a:avLst/>
                <a:gdLst>
                  <a:gd name="T0" fmla="*/ 16 w 19"/>
                  <a:gd name="T1" fmla="*/ 0 h 8"/>
                  <a:gd name="T2" fmla="*/ 0 w 19"/>
                  <a:gd name="T3" fmla="*/ 0 h 8"/>
                  <a:gd name="T4" fmla="*/ 1 w 19"/>
                  <a:gd name="T5" fmla="*/ 0 h 8"/>
                  <a:gd name="T6" fmla="*/ 8 w 19"/>
                  <a:gd name="T7" fmla="*/ 2 h 8"/>
                  <a:gd name="T8" fmla="*/ 11 w 19"/>
                  <a:gd name="T9" fmla="*/ 8 h 8"/>
                  <a:gd name="T10" fmla="*/ 19 w 19"/>
                  <a:gd name="T11" fmla="*/ 7 h 8"/>
                  <a:gd name="T12" fmla="*/ 19 w 19"/>
                  <a:gd name="T13" fmla="*/ 6 h 8"/>
                  <a:gd name="T14" fmla="*/ 16 w 19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8" y="2"/>
                    </a:lnTo>
                    <a:lnTo>
                      <a:pt x="11" y="8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6" name="Freeform 5155"/>
              <p:cNvSpPr>
                <a:spLocks/>
              </p:cNvSpPr>
              <p:nvPr/>
            </p:nvSpPr>
            <p:spPr bwMode="auto">
              <a:xfrm>
                <a:off x="4394" y="2773"/>
                <a:ext cx="40" cy="48"/>
              </a:xfrm>
              <a:custGeom>
                <a:avLst/>
                <a:gdLst>
                  <a:gd name="T0" fmla="*/ 19 w 40"/>
                  <a:gd name="T1" fmla="*/ 0 h 48"/>
                  <a:gd name="T2" fmla="*/ 18 w 40"/>
                  <a:gd name="T3" fmla="*/ 0 h 48"/>
                  <a:gd name="T4" fmla="*/ 11 w 40"/>
                  <a:gd name="T5" fmla="*/ 1 h 48"/>
                  <a:gd name="T6" fmla="*/ 6 w 40"/>
                  <a:gd name="T7" fmla="*/ 3 h 48"/>
                  <a:gd name="T8" fmla="*/ 2 w 40"/>
                  <a:gd name="T9" fmla="*/ 8 h 48"/>
                  <a:gd name="T10" fmla="*/ 0 w 40"/>
                  <a:gd name="T11" fmla="*/ 13 h 48"/>
                  <a:gd name="T12" fmla="*/ 2 w 40"/>
                  <a:gd name="T13" fmla="*/ 19 h 48"/>
                  <a:gd name="T14" fmla="*/ 2 w 40"/>
                  <a:gd name="T15" fmla="*/ 19 h 48"/>
                  <a:gd name="T16" fmla="*/ 8 w 40"/>
                  <a:gd name="T17" fmla="*/ 24 h 48"/>
                  <a:gd name="T18" fmla="*/ 12 w 40"/>
                  <a:gd name="T19" fmla="*/ 25 h 48"/>
                  <a:gd name="T20" fmla="*/ 20 w 40"/>
                  <a:gd name="T21" fmla="*/ 27 h 48"/>
                  <a:gd name="T22" fmla="*/ 23 w 40"/>
                  <a:gd name="T23" fmla="*/ 28 h 48"/>
                  <a:gd name="T24" fmla="*/ 29 w 40"/>
                  <a:gd name="T25" fmla="*/ 30 h 48"/>
                  <a:gd name="T26" fmla="*/ 32 w 40"/>
                  <a:gd name="T27" fmla="*/ 34 h 48"/>
                  <a:gd name="T28" fmla="*/ 29 w 40"/>
                  <a:gd name="T29" fmla="*/ 39 h 48"/>
                  <a:gd name="T30" fmla="*/ 27 w 40"/>
                  <a:gd name="T31" fmla="*/ 40 h 48"/>
                  <a:gd name="T32" fmla="*/ 20 w 40"/>
                  <a:gd name="T33" fmla="*/ 41 h 48"/>
                  <a:gd name="T34" fmla="*/ 5 w 40"/>
                  <a:gd name="T35" fmla="*/ 44 h 48"/>
                  <a:gd name="T36" fmla="*/ 6 w 40"/>
                  <a:gd name="T37" fmla="*/ 45 h 48"/>
                  <a:gd name="T38" fmla="*/ 12 w 40"/>
                  <a:gd name="T39" fmla="*/ 47 h 48"/>
                  <a:gd name="T40" fmla="*/ 20 w 40"/>
                  <a:gd name="T41" fmla="*/ 48 h 48"/>
                  <a:gd name="T42" fmla="*/ 24 w 40"/>
                  <a:gd name="T43" fmla="*/ 48 h 48"/>
                  <a:gd name="T44" fmla="*/ 31 w 40"/>
                  <a:gd name="T45" fmla="*/ 46 h 48"/>
                  <a:gd name="T46" fmla="*/ 33 w 40"/>
                  <a:gd name="T47" fmla="*/ 45 h 48"/>
                  <a:gd name="T48" fmla="*/ 38 w 40"/>
                  <a:gd name="T49" fmla="*/ 41 h 48"/>
                  <a:gd name="T50" fmla="*/ 39 w 40"/>
                  <a:gd name="T51" fmla="*/ 40 h 48"/>
                  <a:gd name="T52" fmla="*/ 40 w 40"/>
                  <a:gd name="T53" fmla="*/ 33 h 48"/>
                  <a:gd name="T54" fmla="*/ 40 w 40"/>
                  <a:gd name="T55" fmla="*/ 33 h 48"/>
                  <a:gd name="T56" fmla="*/ 38 w 40"/>
                  <a:gd name="T57" fmla="*/ 27 h 48"/>
                  <a:gd name="T58" fmla="*/ 38 w 40"/>
                  <a:gd name="T59" fmla="*/ 27 h 48"/>
                  <a:gd name="T60" fmla="*/ 33 w 40"/>
                  <a:gd name="T61" fmla="*/ 23 h 48"/>
                  <a:gd name="T62" fmla="*/ 28 w 40"/>
                  <a:gd name="T63" fmla="*/ 21 h 48"/>
                  <a:gd name="T64" fmla="*/ 20 w 40"/>
                  <a:gd name="T65" fmla="*/ 19 h 48"/>
                  <a:gd name="T66" fmla="*/ 19 w 40"/>
                  <a:gd name="T67" fmla="*/ 19 h 48"/>
                  <a:gd name="T68" fmla="*/ 13 w 40"/>
                  <a:gd name="T69" fmla="*/ 17 h 48"/>
                  <a:gd name="T70" fmla="*/ 9 w 40"/>
                  <a:gd name="T71" fmla="*/ 15 h 48"/>
                  <a:gd name="T72" fmla="*/ 8 w 40"/>
                  <a:gd name="T73" fmla="*/ 12 h 48"/>
                  <a:gd name="T74" fmla="*/ 11 w 40"/>
                  <a:gd name="T75" fmla="*/ 8 h 48"/>
                  <a:gd name="T76" fmla="*/ 12 w 40"/>
                  <a:gd name="T77" fmla="*/ 8 h 48"/>
                  <a:gd name="T78" fmla="*/ 19 w 40"/>
                  <a:gd name="T79" fmla="*/ 6 h 48"/>
                  <a:gd name="T80" fmla="*/ 35 w 40"/>
                  <a:gd name="T81" fmla="*/ 6 h 48"/>
                  <a:gd name="T82" fmla="*/ 35 w 40"/>
                  <a:gd name="T83" fmla="*/ 5 h 48"/>
                  <a:gd name="T84" fmla="*/ 29 w 40"/>
                  <a:gd name="T85" fmla="*/ 2 h 48"/>
                  <a:gd name="T86" fmla="*/ 26 w 40"/>
                  <a:gd name="T87" fmla="*/ 1 h 48"/>
                  <a:gd name="T88" fmla="*/ 19 w 40"/>
                  <a:gd name="T8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" h="48">
                    <a:moveTo>
                      <a:pt x="19" y="0"/>
                    </a:moveTo>
                    <a:lnTo>
                      <a:pt x="18" y="0"/>
                    </a:lnTo>
                    <a:lnTo>
                      <a:pt x="11" y="1"/>
                    </a:lnTo>
                    <a:lnTo>
                      <a:pt x="6" y="3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8" y="24"/>
                    </a:lnTo>
                    <a:lnTo>
                      <a:pt x="12" y="25"/>
                    </a:lnTo>
                    <a:lnTo>
                      <a:pt x="20" y="27"/>
                    </a:lnTo>
                    <a:lnTo>
                      <a:pt x="23" y="28"/>
                    </a:lnTo>
                    <a:lnTo>
                      <a:pt x="29" y="30"/>
                    </a:lnTo>
                    <a:lnTo>
                      <a:pt x="32" y="34"/>
                    </a:lnTo>
                    <a:lnTo>
                      <a:pt x="29" y="39"/>
                    </a:lnTo>
                    <a:lnTo>
                      <a:pt x="27" y="40"/>
                    </a:lnTo>
                    <a:lnTo>
                      <a:pt x="20" y="41"/>
                    </a:lnTo>
                    <a:lnTo>
                      <a:pt x="5" y="44"/>
                    </a:lnTo>
                    <a:lnTo>
                      <a:pt x="6" y="45"/>
                    </a:lnTo>
                    <a:lnTo>
                      <a:pt x="12" y="47"/>
                    </a:lnTo>
                    <a:lnTo>
                      <a:pt x="20" y="48"/>
                    </a:lnTo>
                    <a:lnTo>
                      <a:pt x="24" y="48"/>
                    </a:lnTo>
                    <a:lnTo>
                      <a:pt x="31" y="46"/>
                    </a:lnTo>
                    <a:lnTo>
                      <a:pt x="33" y="45"/>
                    </a:lnTo>
                    <a:lnTo>
                      <a:pt x="38" y="41"/>
                    </a:lnTo>
                    <a:lnTo>
                      <a:pt x="39" y="40"/>
                    </a:lnTo>
                    <a:lnTo>
                      <a:pt x="40" y="33"/>
                    </a:lnTo>
                    <a:lnTo>
                      <a:pt x="40" y="33"/>
                    </a:lnTo>
                    <a:lnTo>
                      <a:pt x="38" y="27"/>
                    </a:lnTo>
                    <a:lnTo>
                      <a:pt x="38" y="27"/>
                    </a:lnTo>
                    <a:lnTo>
                      <a:pt x="33" y="23"/>
                    </a:lnTo>
                    <a:lnTo>
                      <a:pt x="28" y="21"/>
                    </a:lnTo>
                    <a:lnTo>
                      <a:pt x="20" y="19"/>
                    </a:lnTo>
                    <a:lnTo>
                      <a:pt x="19" y="19"/>
                    </a:lnTo>
                    <a:lnTo>
                      <a:pt x="13" y="17"/>
                    </a:lnTo>
                    <a:lnTo>
                      <a:pt x="9" y="15"/>
                    </a:lnTo>
                    <a:lnTo>
                      <a:pt x="8" y="12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9" y="6"/>
                    </a:lnTo>
                    <a:lnTo>
                      <a:pt x="35" y="6"/>
                    </a:lnTo>
                    <a:lnTo>
                      <a:pt x="35" y="5"/>
                    </a:lnTo>
                    <a:lnTo>
                      <a:pt x="29" y="2"/>
                    </a:lnTo>
                    <a:lnTo>
                      <a:pt x="26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7" name="Freeform 5156"/>
              <p:cNvSpPr>
                <a:spLocks/>
              </p:cNvSpPr>
              <p:nvPr/>
            </p:nvSpPr>
            <p:spPr bwMode="auto">
              <a:xfrm>
                <a:off x="4448" y="2779"/>
                <a:ext cx="40" cy="42"/>
              </a:xfrm>
              <a:custGeom>
                <a:avLst/>
                <a:gdLst>
                  <a:gd name="T0" fmla="*/ 34 w 40"/>
                  <a:gd name="T1" fmla="*/ 0 h 42"/>
                  <a:gd name="T2" fmla="*/ 17 w 40"/>
                  <a:gd name="T3" fmla="*/ 0 h 42"/>
                  <a:gd name="T4" fmla="*/ 21 w 40"/>
                  <a:gd name="T5" fmla="*/ 1 h 42"/>
                  <a:gd name="T6" fmla="*/ 27 w 40"/>
                  <a:gd name="T7" fmla="*/ 5 h 42"/>
                  <a:gd name="T8" fmla="*/ 28 w 40"/>
                  <a:gd name="T9" fmla="*/ 5 h 42"/>
                  <a:gd name="T10" fmla="*/ 30 w 40"/>
                  <a:gd name="T11" fmla="*/ 11 h 42"/>
                  <a:gd name="T12" fmla="*/ 31 w 40"/>
                  <a:gd name="T13" fmla="*/ 18 h 42"/>
                  <a:gd name="T14" fmla="*/ 31 w 40"/>
                  <a:gd name="T15" fmla="*/ 19 h 42"/>
                  <a:gd name="T16" fmla="*/ 30 w 40"/>
                  <a:gd name="T17" fmla="*/ 26 h 42"/>
                  <a:gd name="T18" fmla="*/ 27 w 40"/>
                  <a:gd name="T19" fmla="*/ 31 h 42"/>
                  <a:gd name="T20" fmla="*/ 23 w 40"/>
                  <a:gd name="T21" fmla="*/ 34 h 42"/>
                  <a:gd name="T22" fmla="*/ 17 w 40"/>
                  <a:gd name="T23" fmla="*/ 35 h 42"/>
                  <a:gd name="T24" fmla="*/ 0 w 40"/>
                  <a:gd name="T25" fmla="*/ 36 h 42"/>
                  <a:gd name="T26" fmla="*/ 3 w 40"/>
                  <a:gd name="T27" fmla="*/ 38 h 42"/>
                  <a:gd name="T28" fmla="*/ 9 w 40"/>
                  <a:gd name="T29" fmla="*/ 41 h 42"/>
                  <a:gd name="T30" fmla="*/ 17 w 40"/>
                  <a:gd name="T31" fmla="*/ 42 h 42"/>
                  <a:gd name="T32" fmla="*/ 22 w 40"/>
                  <a:gd name="T33" fmla="*/ 41 h 42"/>
                  <a:gd name="T34" fmla="*/ 29 w 40"/>
                  <a:gd name="T35" fmla="*/ 39 h 42"/>
                  <a:gd name="T36" fmla="*/ 33 w 40"/>
                  <a:gd name="T37" fmla="*/ 36 h 42"/>
                  <a:gd name="T38" fmla="*/ 37 w 40"/>
                  <a:gd name="T39" fmla="*/ 31 h 42"/>
                  <a:gd name="T40" fmla="*/ 38 w 40"/>
                  <a:gd name="T41" fmla="*/ 30 h 42"/>
                  <a:gd name="T42" fmla="*/ 39 w 40"/>
                  <a:gd name="T43" fmla="*/ 25 h 42"/>
                  <a:gd name="T44" fmla="*/ 40 w 40"/>
                  <a:gd name="T45" fmla="*/ 17 h 42"/>
                  <a:gd name="T46" fmla="*/ 39 w 40"/>
                  <a:gd name="T47" fmla="*/ 11 h 42"/>
                  <a:gd name="T48" fmla="*/ 37 w 40"/>
                  <a:gd name="T49" fmla="*/ 5 h 42"/>
                  <a:gd name="T50" fmla="*/ 34 w 40"/>
                  <a:gd name="T5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" h="42">
                    <a:moveTo>
                      <a:pt x="34" y="0"/>
                    </a:moveTo>
                    <a:lnTo>
                      <a:pt x="17" y="0"/>
                    </a:lnTo>
                    <a:lnTo>
                      <a:pt x="21" y="1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30" y="11"/>
                    </a:lnTo>
                    <a:lnTo>
                      <a:pt x="31" y="18"/>
                    </a:lnTo>
                    <a:lnTo>
                      <a:pt x="31" y="19"/>
                    </a:lnTo>
                    <a:lnTo>
                      <a:pt x="30" y="26"/>
                    </a:lnTo>
                    <a:lnTo>
                      <a:pt x="27" y="31"/>
                    </a:lnTo>
                    <a:lnTo>
                      <a:pt x="23" y="34"/>
                    </a:lnTo>
                    <a:lnTo>
                      <a:pt x="17" y="35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9" y="41"/>
                    </a:lnTo>
                    <a:lnTo>
                      <a:pt x="17" y="42"/>
                    </a:lnTo>
                    <a:lnTo>
                      <a:pt x="22" y="41"/>
                    </a:lnTo>
                    <a:lnTo>
                      <a:pt x="29" y="39"/>
                    </a:lnTo>
                    <a:lnTo>
                      <a:pt x="33" y="36"/>
                    </a:lnTo>
                    <a:lnTo>
                      <a:pt x="37" y="31"/>
                    </a:lnTo>
                    <a:lnTo>
                      <a:pt x="38" y="30"/>
                    </a:lnTo>
                    <a:lnTo>
                      <a:pt x="39" y="25"/>
                    </a:lnTo>
                    <a:lnTo>
                      <a:pt x="40" y="17"/>
                    </a:lnTo>
                    <a:lnTo>
                      <a:pt x="39" y="11"/>
                    </a:lnTo>
                    <a:lnTo>
                      <a:pt x="37" y="5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8" name="Freeform 5157"/>
              <p:cNvSpPr>
                <a:spLocks/>
              </p:cNvSpPr>
              <p:nvPr/>
            </p:nvSpPr>
            <p:spPr bwMode="auto">
              <a:xfrm>
                <a:off x="4441" y="2773"/>
                <a:ext cx="41" cy="42"/>
              </a:xfrm>
              <a:custGeom>
                <a:avLst/>
                <a:gdLst>
                  <a:gd name="T0" fmla="*/ 24 w 41"/>
                  <a:gd name="T1" fmla="*/ 0 h 42"/>
                  <a:gd name="T2" fmla="*/ 21 w 41"/>
                  <a:gd name="T3" fmla="*/ 0 h 42"/>
                  <a:gd name="T4" fmla="*/ 14 w 41"/>
                  <a:gd name="T5" fmla="*/ 2 h 42"/>
                  <a:gd name="T6" fmla="*/ 8 w 41"/>
                  <a:gd name="T7" fmla="*/ 5 h 42"/>
                  <a:gd name="T8" fmla="*/ 7 w 41"/>
                  <a:gd name="T9" fmla="*/ 6 h 42"/>
                  <a:gd name="T10" fmla="*/ 3 w 41"/>
                  <a:gd name="T11" fmla="*/ 11 h 42"/>
                  <a:gd name="T12" fmla="*/ 1 w 41"/>
                  <a:gd name="T13" fmla="*/ 17 h 42"/>
                  <a:gd name="T14" fmla="*/ 0 w 41"/>
                  <a:gd name="T15" fmla="*/ 24 h 42"/>
                  <a:gd name="T16" fmla="*/ 1 w 41"/>
                  <a:gd name="T17" fmla="*/ 31 h 42"/>
                  <a:gd name="T18" fmla="*/ 3 w 41"/>
                  <a:gd name="T19" fmla="*/ 37 h 42"/>
                  <a:gd name="T20" fmla="*/ 7 w 41"/>
                  <a:gd name="T21" fmla="*/ 42 h 42"/>
                  <a:gd name="T22" fmla="*/ 24 w 41"/>
                  <a:gd name="T23" fmla="*/ 41 h 42"/>
                  <a:gd name="T24" fmla="*/ 19 w 41"/>
                  <a:gd name="T25" fmla="*/ 41 h 42"/>
                  <a:gd name="T26" fmla="*/ 13 w 41"/>
                  <a:gd name="T27" fmla="*/ 37 h 42"/>
                  <a:gd name="T28" fmla="*/ 12 w 41"/>
                  <a:gd name="T29" fmla="*/ 36 h 42"/>
                  <a:gd name="T30" fmla="*/ 10 w 41"/>
                  <a:gd name="T31" fmla="*/ 31 h 42"/>
                  <a:gd name="T32" fmla="*/ 9 w 41"/>
                  <a:gd name="T33" fmla="*/ 24 h 42"/>
                  <a:gd name="T34" fmla="*/ 9 w 41"/>
                  <a:gd name="T35" fmla="*/ 23 h 42"/>
                  <a:gd name="T36" fmla="*/ 10 w 41"/>
                  <a:gd name="T37" fmla="*/ 16 h 42"/>
                  <a:gd name="T38" fmla="*/ 13 w 41"/>
                  <a:gd name="T39" fmla="*/ 11 h 42"/>
                  <a:gd name="T40" fmla="*/ 17 w 41"/>
                  <a:gd name="T41" fmla="*/ 8 h 42"/>
                  <a:gd name="T42" fmla="*/ 24 w 41"/>
                  <a:gd name="T43" fmla="*/ 6 h 42"/>
                  <a:gd name="T44" fmla="*/ 41 w 41"/>
                  <a:gd name="T45" fmla="*/ 6 h 42"/>
                  <a:gd name="T46" fmla="*/ 37 w 41"/>
                  <a:gd name="T47" fmla="*/ 4 h 42"/>
                  <a:gd name="T48" fmla="*/ 31 w 41"/>
                  <a:gd name="T49" fmla="*/ 1 h 42"/>
                  <a:gd name="T50" fmla="*/ 24 w 41"/>
                  <a:gd name="T5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42">
                    <a:moveTo>
                      <a:pt x="24" y="0"/>
                    </a:move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3" y="11"/>
                    </a:lnTo>
                    <a:lnTo>
                      <a:pt x="1" y="17"/>
                    </a:lnTo>
                    <a:lnTo>
                      <a:pt x="0" y="24"/>
                    </a:lnTo>
                    <a:lnTo>
                      <a:pt x="1" y="31"/>
                    </a:lnTo>
                    <a:lnTo>
                      <a:pt x="3" y="37"/>
                    </a:lnTo>
                    <a:lnTo>
                      <a:pt x="7" y="42"/>
                    </a:lnTo>
                    <a:lnTo>
                      <a:pt x="24" y="41"/>
                    </a:lnTo>
                    <a:lnTo>
                      <a:pt x="19" y="41"/>
                    </a:lnTo>
                    <a:lnTo>
                      <a:pt x="13" y="37"/>
                    </a:lnTo>
                    <a:lnTo>
                      <a:pt x="12" y="36"/>
                    </a:lnTo>
                    <a:lnTo>
                      <a:pt x="10" y="31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7" y="8"/>
                    </a:lnTo>
                    <a:lnTo>
                      <a:pt x="24" y="6"/>
                    </a:lnTo>
                    <a:lnTo>
                      <a:pt x="41" y="6"/>
                    </a:lnTo>
                    <a:lnTo>
                      <a:pt x="37" y="4"/>
                    </a:lnTo>
                    <a:lnTo>
                      <a:pt x="31" y="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9" name="Freeform 5158"/>
              <p:cNvSpPr>
                <a:spLocks/>
              </p:cNvSpPr>
              <p:nvPr/>
            </p:nvSpPr>
            <p:spPr bwMode="auto">
              <a:xfrm>
                <a:off x="4554" y="2757"/>
                <a:ext cx="37" cy="63"/>
              </a:xfrm>
              <a:custGeom>
                <a:avLst/>
                <a:gdLst>
                  <a:gd name="T0" fmla="*/ 37 w 37"/>
                  <a:gd name="T1" fmla="*/ 0 h 63"/>
                  <a:gd name="T2" fmla="*/ 25 w 37"/>
                  <a:gd name="T3" fmla="*/ 0 h 63"/>
                  <a:gd name="T4" fmla="*/ 9 w 37"/>
                  <a:gd name="T5" fmla="*/ 44 h 63"/>
                  <a:gd name="T6" fmla="*/ 7 w 37"/>
                  <a:gd name="T7" fmla="*/ 48 h 63"/>
                  <a:gd name="T8" fmla="*/ 5 w 37"/>
                  <a:gd name="T9" fmla="*/ 54 h 63"/>
                  <a:gd name="T10" fmla="*/ 0 w 37"/>
                  <a:gd name="T11" fmla="*/ 63 h 63"/>
                  <a:gd name="T12" fmla="*/ 9 w 37"/>
                  <a:gd name="T13" fmla="*/ 63 h 63"/>
                  <a:gd name="T14" fmla="*/ 29 w 37"/>
                  <a:gd name="T15" fmla="*/ 10 h 63"/>
                  <a:gd name="T16" fmla="*/ 37 w 37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63">
                    <a:moveTo>
                      <a:pt x="37" y="0"/>
                    </a:moveTo>
                    <a:lnTo>
                      <a:pt x="25" y="0"/>
                    </a:lnTo>
                    <a:lnTo>
                      <a:pt x="9" y="44"/>
                    </a:lnTo>
                    <a:lnTo>
                      <a:pt x="7" y="48"/>
                    </a:lnTo>
                    <a:lnTo>
                      <a:pt x="5" y="54"/>
                    </a:lnTo>
                    <a:lnTo>
                      <a:pt x="0" y="63"/>
                    </a:lnTo>
                    <a:lnTo>
                      <a:pt x="9" y="63"/>
                    </a:lnTo>
                    <a:lnTo>
                      <a:pt x="29" y="1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0" name="Freeform 5159"/>
              <p:cNvSpPr>
                <a:spLocks/>
              </p:cNvSpPr>
              <p:nvPr/>
            </p:nvSpPr>
            <p:spPr bwMode="auto">
              <a:xfrm>
                <a:off x="4583" y="2757"/>
                <a:ext cx="8" cy="63"/>
              </a:xfrm>
              <a:custGeom>
                <a:avLst/>
                <a:gdLst>
                  <a:gd name="T0" fmla="*/ 8 w 8"/>
                  <a:gd name="T1" fmla="*/ 0 h 63"/>
                  <a:gd name="T2" fmla="*/ 0 w 8"/>
                  <a:gd name="T3" fmla="*/ 10 h 63"/>
                  <a:gd name="T4" fmla="*/ 0 w 8"/>
                  <a:gd name="T5" fmla="*/ 63 h 63"/>
                  <a:gd name="T6" fmla="*/ 8 w 8"/>
                  <a:gd name="T7" fmla="*/ 63 h 63"/>
                  <a:gd name="T8" fmla="*/ 8 w 8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3">
                    <a:moveTo>
                      <a:pt x="8" y="0"/>
                    </a:moveTo>
                    <a:lnTo>
                      <a:pt x="0" y="10"/>
                    </a:lnTo>
                    <a:lnTo>
                      <a:pt x="0" y="63"/>
                    </a:lnTo>
                    <a:lnTo>
                      <a:pt x="8" y="6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1" name="Freeform 5160"/>
              <p:cNvSpPr>
                <a:spLocks/>
              </p:cNvSpPr>
              <p:nvPr/>
            </p:nvSpPr>
            <p:spPr bwMode="auto">
              <a:xfrm>
                <a:off x="4526" y="2757"/>
                <a:ext cx="13" cy="63"/>
              </a:xfrm>
              <a:custGeom>
                <a:avLst/>
                <a:gdLst>
                  <a:gd name="T0" fmla="*/ 13 w 13"/>
                  <a:gd name="T1" fmla="*/ 0 h 63"/>
                  <a:gd name="T2" fmla="*/ 0 w 13"/>
                  <a:gd name="T3" fmla="*/ 0 h 63"/>
                  <a:gd name="T4" fmla="*/ 0 w 13"/>
                  <a:gd name="T5" fmla="*/ 63 h 63"/>
                  <a:gd name="T6" fmla="*/ 8 w 13"/>
                  <a:gd name="T7" fmla="*/ 63 h 63"/>
                  <a:gd name="T8" fmla="*/ 8 w 13"/>
                  <a:gd name="T9" fmla="*/ 9 h 63"/>
                  <a:gd name="T10" fmla="*/ 13 w 13"/>
                  <a:gd name="T1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3">
                    <a:moveTo>
                      <a:pt x="13" y="0"/>
                    </a:moveTo>
                    <a:lnTo>
                      <a:pt x="0" y="0"/>
                    </a:lnTo>
                    <a:lnTo>
                      <a:pt x="0" y="63"/>
                    </a:lnTo>
                    <a:lnTo>
                      <a:pt x="8" y="63"/>
                    </a:lnTo>
                    <a:lnTo>
                      <a:pt x="8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2" name="Freeform 5161"/>
              <p:cNvSpPr>
                <a:spLocks/>
              </p:cNvSpPr>
              <p:nvPr/>
            </p:nvSpPr>
            <p:spPr bwMode="auto">
              <a:xfrm>
                <a:off x="4534" y="2757"/>
                <a:ext cx="25" cy="63"/>
              </a:xfrm>
              <a:custGeom>
                <a:avLst/>
                <a:gdLst>
                  <a:gd name="T0" fmla="*/ 5 w 25"/>
                  <a:gd name="T1" fmla="*/ 0 h 63"/>
                  <a:gd name="T2" fmla="*/ 0 w 25"/>
                  <a:gd name="T3" fmla="*/ 9 h 63"/>
                  <a:gd name="T4" fmla="*/ 20 w 25"/>
                  <a:gd name="T5" fmla="*/ 63 h 63"/>
                  <a:gd name="T6" fmla="*/ 25 w 25"/>
                  <a:gd name="T7" fmla="*/ 54 h 63"/>
                  <a:gd name="T8" fmla="*/ 24 w 25"/>
                  <a:gd name="T9" fmla="*/ 51 h 63"/>
                  <a:gd name="T10" fmla="*/ 22 w 25"/>
                  <a:gd name="T11" fmla="*/ 44 h 63"/>
                  <a:gd name="T12" fmla="*/ 5 w 25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63">
                    <a:moveTo>
                      <a:pt x="5" y="0"/>
                    </a:moveTo>
                    <a:lnTo>
                      <a:pt x="0" y="9"/>
                    </a:lnTo>
                    <a:lnTo>
                      <a:pt x="20" y="63"/>
                    </a:lnTo>
                    <a:lnTo>
                      <a:pt x="25" y="54"/>
                    </a:lnTo>
                    <a:lnTo>
                      <a:pt x="24" y="51"/>
                    </a:lnTo>
                    <a:lnTo>
                      <a:pt x="22" y="4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3" name="Freeform 5162"/>
              <p:cNvSpPr>
                <a:spLocks/>
              </p:cNvSpPr>
              <p:nvPr/>
            </p:nvSpPr>
            <p:spPr bwMode="auto">
              <a:xfrm>
                <a:off x="4607" y="2813"/>
                <a:ext cx="31" cy="8"/>
              </a:xfrm>
              <a:custGeom>
                <a:avLst/>
                <a:gdLst>
                  <a:gd name="T0" fmla="*/ 22 w 31"/>
                  <a:gd name="T1" fmla="*/ 0 h 8"/>
                  <a:gd name="T2" fmla="*/ 14 w 31"/>
                  <a:gd name="T3" fmla="*/ 2 h 8"/>
                  <a:gd name="T4" fmla="*/ 0 w 31"/>
                  <a:gd name="T5" fmla="*/ 4 h 8"/>
                  <a:gd name="T6" fmla="*/ 5 w 31"/>
                  <a:gd name="T7" fmla="*/ 7 h 8"/>
                  <a:gd name="T8" fmla="*/ 12 w 31"/>
                  <a:gd name="T9" fmla="*/ 8 h 8"/>
                  <a:gd name="T10" fmla="*/ 15 w 31"/>
                  <a:gd name="T11" fmla="*/ 8 h 8"/>
                  <a:gd name="T12" fmla="*/ 22 w 31"/>
                  <a:gd name="T13" fmla="*/ 6 h 8"/>
                  <a:gd name="T14" fmla="*/ 24 w 31"/>
                  <a:gd name="T15" fmla="*/ 5 h 8"/>
                  <a:gd name="T16" fmla="*/ 31 w 31"/>
                  <a:gd name="T17" fmla="*/ 1 h 8"/>
                  <a:gd name="T18" fmla="*/ 22 w 31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8">
                    <a:moveTo>
                      <a:pt x="22" y="0"/>
                    </a:moveTo>
                    <a:lnTo>
                      <a:pt x="14" y="2"/>
                    </a:lnTo>
                    <a:lnTo>
                      <a:pt x="0" y="4"/>
                    </a:lnTo>
                    <a:lnTo>
                      <a:pt x="5" y="7"/>
                    </a:lnTo>
                    <a:lnTo>
                      <a:pt x="12" y="8"/>
                    </a:lnTo>
                    <a:lnTo>
                      <a:pt x="15" y="8"/>
                    </a:lnTo>
                    <a:lnTo>
                      <a:pt x="22" y="6"/>
                    </a:lnTo>
                    <a:lnTo>
                      <a:pt x="24" y="5"/>
                    </a:lnTo>
                    <a:lnTo>
                      <a:pt x="31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4" name="Freeform 5163"/>
              <p:cNvSpPr>
                <a:spLocks/>
              </p:cNvSpPr>
              <p:nvPr/>
            </p:nvSpPr>
            <p:spPr bwMode="auto">
              <a:xfrm>
                <a:off x="4602" y="2795"/>
                <a:ext cx="35" cy="22"/>
              </a:xfrm>
              <a:custGeom>
                <a:avLst/>
                <a:gdLst>
                  <a:gd name="T0" fmla="*/ 12 w 35"/>
                  <a:gd name="T1" fmla="*/ 0 h 22"/>
                  <a:gd name="T2" fmla="*/ 6 w 35"/>
                  <a:gd name="T3" fmla="*/ 2 h 22"/>
                  <a:gd name="T4" fmla="*/ 2 w 35"/>
                  <a:gd name="T5" fmla="*/ 7 h 22"/>
                  <a:gd name="T6" fmla="*/ 0 w 35"/>
                  <a:gd name="T7" fmla="*/ 13 h 22"/>
                  <a:gd name="T8" fmla="*/ 1 w 35"/>
                  <a:gd name="T9" fmla="*/ 17 h 22"/>
                  <a:gd name="T10" fmla="*/ 5 w 35"/>
                  <a:gd name="T11" fmla="*/ 22 h 22"/>
                  <a:gd name="T12" fmla="*/ 19 w 35"/>
                  <a:gd name="T13" fmla="*/ 20 h 22"/>
                  <a:gd name="T14" fmla="*/ 19 w 35"/>
                  <a:gd name="T15" fmla="*/ 20 h 22"/>
                  <a:gd name="T16" fmla="*/ 12 w 35"/>
                  <a:gd name="T17" fmla="*/ 18 h 22"/>
                  <a:gd name="T18" fmla="*/ 9 w 35"/>
                  <a:gd name="T19" fmla="*/ 12 h 22"/>
                  <a:gd name="T20" fmla="*/ 10 w 35"/>
                  <a:gd name="T21" fmla="*/ 9 h 22"/>
                  <a:gd name="T22" fmla="*/ 14 w 35"/>
                  <a:gd name="T23" fmla="*/ 6 h 22"/>
                  <a:gd name="T24" fmla="*/ 14 w 35"/>
                  <a:gd name="T25" fmla="*/ 6 h 22"/>
                  <a:gd name="T26" fmla="*/ 21 w 35"/>
                  <a:gd name="T27" fmla="*/ 5 h 22"/>
                  <a:gd name="T28" fmla="*/ 29 w 35"/>
                  <a:gd name="T29" fmla="*/ 3 h 22"/>
                  <a:gd name="T30" fmla="*/ 35 w 35"/>
                  <a:gd name="T31" fmla="*/ 2 h 22"/>
                  <a:gd name="T32" fmla="*/ 12 w 35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2">
                    <a:moveTo>
                      <a:pt x="12" y="0"/>
                    </a:moveTo>
                    <a:lnTo>
                      <a:pt x="6" y="2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1" y="17"/>
                    </a:lnTo>
                    <a:lnTo>
                      <a:pt x="5" y="22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2" y="18"/>
                    </a:lnTo>
                    <a:lnTo>
                      <a:pt x="9" y="12"/>
                    </a:lnTo>
                    <a:lnTo>
                      <a:pt x="10" y="9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21" y="5"/>
                    </a:lnTo>
                    <a:lnTo>
                      <a:pt x="29" y="3"/>
                    </a:lnTo>
                    <a:lnTo>
                      <a:pt x="35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5" name="Freeform 5164"/>
              <p:cNvSpPr>
                <a:spLocks/>
              </p:cNvSpPr>
              <p:nvPr/>
            </p:nvSpPr>
            <p:spPr bwMode="auto">
              <a:xfrm>
                <a:off x="4604" y="2779"/>
                <a:ext cx="21" cy="9"/>
              </a:xfrm>
              <a:custGeom>
                <a:avLst/>
                <a:gdLst>
                  <a:gd name="T0" fmla="*/ 3 w 21"/>
                  <a:gd name="T1" fmla="*/ 0 h 9"/>
                  <a:gd name="T2" fmla="*/ 2 w 21"/>
                  <a:gd name="T3" fmla="*/ 2 h 9"/>
                  <a:gd name="T4" fmla="*/ 0 w 21"/>
                  <a:gd name="T5" fmla="*/ 8 h 9"/>
                  <a:gd name="T6" fmla="*/ 8 w 21"/>
                  <a:gd name="T7" fmla="*/ 9 h 9"/>
                  <a:gd name="T8" fmla="*/ 8 w 21"/>
                  <a:gd name="T9" fmla="*/ 8 h 9"/>
                  <a:gd name="T10" fmla="*/ 12 w 21"/>
                  <a:gd name="T11" fmla="*/ 2 h 9"/>
                  <a:gd name="T12" fmla="*/ 14 w 21"/>
                  <a:gd name="T13" fmla="*/ 2 h 9"/>
                  <a:gd name="T14" fmla="*/ 21 w 21"/>
                  <a:gd name="T15" fmla="*/ 0 h 9"/>
                  <a:gd name="T16" fmla="*/ 3 w 21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9">
                    <a:moveTo>
                      <a:pt x="3" y="0"/>
                    </a:moveTo>
                    <a:lnTo>
                      <a:pt x="2" y="2"/>
                    </a:lnTo>
                    <a:lnTo>
                      <a:pt x="0" y="8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2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6" name="Freeform 5165"/>
              <p:cNvSpPr>
                <a:spLocks/>
              </p:cNvSpPr>
              <p:nvPr/>
            </p:nvSpPr>
            <p:spPr bwMode="auto">
              <a:xfrm>
                <a:off x="4607" y="2773"/>
                <a:ext cx="41" cy="47"/>
              </a:xfrm>
              <a:custGeom>
                <a:avLst/>
                <a:gdLst>
                  <a:gd name="T0" fmla="*/ 19 w 41"/>
                  <a:gd name="T1" fmla="*/ 0 h 47"/>
                  <a:gd name="T2" fmla="*/ 15 w 41"/>
                  <a:gd name="T3" fmla="*/ 0 h 47"/>
                  <a:gd name="T4" fmla="*/ 8 w 41"/>
                  <a:gd name="T5" fmla="*/ 2 h 47"/>
                  <a:gd name="T6" fmla="*/ 6 w 41"/>
                  <a:gd name="T7" fmla="*/ 2 h 47"/>
                  <a:gd name="T8" fmla="*/ 0 w 41"/>
                  <a:gd name="T9" fmla="*/ 6 h 47"/>
                  <a:gd name="T10" fmla="*/ 18 w 41"/>
                  <a:gd name="T11" fmla="*/ 6 h 47"/>
                  <a:gd name="T12" fmla="*/ 22 w 41"/>
                  <a:gd name="T13" fmla="*/ 7 h 47"/>
                  <a:gd name="T14" fmla="*/ 28 w 41"/>
                  <a:gd name="T15" fmla="*/ 9 h 47"/>
                  <a:gd name="T16" fmla="*/ 28 w 41"/>
                  <a:gd name="T17" fmla="*/ 9 h 47"/>
                  <a:gd name="T18" fmla="*/ 30 w 41"/>
                  <a:gd name="T19" fmla="*/ 16 h 47"/>
                  <a:gd name="T20" fmla="*/ 30 w 41"/>
                  <a:gd name="T21" fmla="*/ 18 h 47"/>
                  <a:gd name="T22" fmla="*/ 30 w 41"/>
                  <a:gd name="T23" fmla="*/ 18 h 47"/>
                  <a:gd name="T24" fmla="*/ 24 w 41"/>
                  <a:gd name="T25" fmla="*/ 19 h 47"/>
                  <a:gd name="T26" fmla="*/ 15 w 41"/>
                  <a:gd name="T27" fmla="*/ 20 h 47"/>
                  <a:gd name="T28" fmla="*/ 15 w 41"/>
                  <a:gd name="T29" fmla="*/ 20 h 47"/>
                  <a:gd name="T30" fmla="*/ 7 w 41"/>
                  <a:gd name="T31" fmla="*/ 22 h 47"/>
                  <a:gd name="T32" fmla="*/ 30 w 41"/>
                  <a:gd name="T33" fmla="*/ 24 h 47"/>
                  <a:gd name="T34" fmla="*/ 30 w 41"/>
                  <a:gd name="T35" fmla="*/ 27 h 47"/>
                  <a:gd name="T36" fmla="*/ 30 w 41"/>
                  <a:gd name="T37" fmla="*/ 28 h 47"/>
                  <a:gd name="T38" fmla="*/ 29 w 41"/>
                  <a:gd name="T39" fmla="*/ 34 h 47"/>
                  <a:gd name="T40" fmla="*/ 28 w 41"/>
                  <a:gd name="T41" fmla="*/ 35 h 47"/>
                  <a:gd name="T42" fmla="*/ 23 w 41"/>
                  <a:gd name="T43" fmla="*/ 40 h 47"/>
                  <a:gd name="T44" fmla="*/ 22 w 41"/>
                  <a:gd name="T45" fmla="*/ 40 h 47"/>
                  <a:gd name="T46" fmla="*/ 31 w 41"/>
                  <a:gd name="T47" fmla="*/ 41 h 47"/>
                  <a:gd name="T48" fmla="*/ 32 w 41"/>
                  <a:gd name="T49" fmla="*/ 47 h 47"/>
                  <a:gd name="T50" fmla="*/ 41 w 41"/>
                  <a:gd name="T51" fmla="*/ 47 h 47"/>
                  <a:gd name="T52" fmla="*/ 39 w 41"/>
                  <a:gd name="T53" fmla="*/ 41 h 47"/>
                  <a:gd name="T54" fmla="*/ 39 w 41"/>
                  <a:gd name="T55" fmla="*/ 41 h 47"/>
                  <a:gd name="T56" fmla="*/ 39 w 41"/>
                  <a:gd name="T57" fmla="*/ 36 h 47"/>
                  <a:gd name="T58" fmla="*/ 38 w 41"/>
                  <a:gd name="T59" fmla="*/ 28 h 47"/>
                  <a:gd name="T60" fmla="*/ 38 w 41"/>
                  <a:gd name="T61" fmla="*/ 17 h 47"/>
                  <a:gd name="T62" fmla="*/ 38 w 41"/>
                  <a:gd name="T63" fmla="*/ 17 h 47"/>
                  <a:gd name="T64" fmla="*/ 38 w 41"/>
                  <a:gd name="T65" fmla="*/ 10 h 47"/>
                  <a:gd name="T66" fmla="*/ 36 w 41"/>
                  <a:gd name="T67" fmla="*/ 5 h 47"/>
                  <a:gd name="T68" fmla="*/ 30 w 41"/>
                  <a:gd name="T69" fmla="*/ 1 h 47"/>
                  <a:gd name="T70" fmla="*/ 27 w 41"/>
                  <a:gd name="T71" fmla="*/ 1 h 47"/>
                  <a:gd name="T72" fmla="*/ 19 w 41"/>
                  <a:gd name="T7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" h="47">
                    <a:moveTo>
                      <a:pt x="19" y="0"/>
                    </a:moveTo>
                    <a:lnTo>
                      <a:pt x="15" y="0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22" y="7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30" y="16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24" y="19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7" y="22"/>
                    </a:lnTo>
                    <a:lnTo>
                      <a:pt x="30" y="24"/>
                    </a:lnTo>
                    <a:lnTo>
                      <a:pt x="30" y="27"/>
                    </a:lnTo>
                    <a:lnTo>
                      <a:pt x="30" y="28"/>
                    </a:lnTo>
                    <a:lnTo>
                      <a:pt x="29" y="34"/>
                    </a:lnTo>
                    <a:lnTo>
                      <a:pt x="28" y="35"/>
                    </a:lnTo>
                    <a:lnTo>
                      <a:pt x="23" y="40"/>
                    </a:lnTo>
                    <a:lnTo>
                      <a:pt x="22" y="40"/>
                    </a:lnTo>
                    <a:lnTo>
                      <a:pt x="31" y="41"/>
                    </a:lnTo>
                    <a:lnTo>
                      <a:pt x="32" y="47"/>
                    </a:lnTo>
                    <a:lnTo>
                      <a:pt x="41" y="47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39" y="36"/>
                    </a:lnTo>
                    <a:lnTo>
                      <a:pt x="38" y="28"/>
                    </a:lnTo>
                    <a:lnTo>
                      <a:pt x="38" y="17"/>
                    </a:lnTo>
                    <a:lnTo>
                      <a:pt x="38" y="17"/>
                    </a:lnTo>
                    <a:lnTo>
                      <a:pt x="38" y="10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7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7" name="Freeform 5166"/>
              <p:cNvSpPr>
                <a:spLocks/>
              </p:cNvSpPr>
              <p:nvPr/>
            </p:nvSpPr>
            <p:spPr bwMode="auto">
              <a:xfrm>
                <a:off x="4659" y="2774"/>
                <a:ext cx="18" cy="46"/>
              </a:xfrm>
              <a:custGeom>
                <a:avLst/>
                <a:gdLst>
                  <a:gd name="T0" fmla="*/ 7 w 18"/>
                  <a:gd name="T1" fmla="*/ 0 h 46"/>
                  <a:gd name="T2" fmla="*/ 0 w 18"/>
                  <a:gd name="T3" fmla="*/ 0 h 46"/>
                  <a:gd name="T4" fmla="*/ 0 w 18"/>
                  <a:gd name="T5" fmla="*/ 46 h 46"/>
                  <a:gd name="T6" fmla="*/ 8 w 18"/>
                  <a:gd name="T7" fmla="*/ 46 h 46"/>
                  <a:gd name="T8" fmla="*/ 8 w 18"/>
                  <a:gd name="T9" fmla="*/ 22 h 46"/>
                  <a:gd name="T10" fmla="*/ 8 w 18"/>
                  <a:gd name="T11" fmla="*/ 19 h 46"/>
                  <a:gd name="T12" fmla="*/ 9 w 18"/>
                  <a:gd name="T13" fmla="*/ 13 h 46"/>
                  <a:gd name="T14" fmla="*/ 13 w 18"/>
                  <a:gd name="T15" fmla="*/ 9 h 46"/>
                  <a:gd name="T16" fmla="*/ 18 w 18"/>
                  <a:gd name="T17" fmla="*/ 7 h 46"/>
                  <a:gd name="T18" fmla="*/ 7 w 18"/>
                  <a:gd name="T19" fmla="*/ 7 h 46"/>
                  <a:gd name="T20" fmla="*/ 7 w 18"/>
                  <a:gd name="T2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46">
                    <a:moveTo>
                      <a:pt x="7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8" y="46"/>
                    </a:lnTo>
                    <a:lnTo>
                      <a:pt x="8" y="22"/>
                    </a:lnTo>
                    <a:lnTo>
                      <a:pt x="8" y="19"/>
                    </a:lnTo>
                    <a:lnTo>
                      <a:pt x="9" y="13"/>
                    </a:lnTo>
                    <a:lnTo>
                      <a:pt x="13" y="9"/>
                    </a:lnTo>
                    <a:lnTo>
                      <a:pt x="18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8" name="Freeform 5167"/>
              <p:cNvSpPr>
                <a:spLocks/>
              </p:cNvSpPr>
              <p:nvPr/>
            </p:nvSpPr>
            <p:spPr bwMode="auto">
              <a:xfrm>
                <a:off x="4666" y="2773"/>
                <a:ext cx="20" cy="10"/>
              </a:xfrm>
              <a:custGeom>
                <a:avLst/>
                <a:gdLst>
                  <a:gd name="T0" fmla="*/ 11 w 20"/>
                  <a:gd name="T1" fmla="*/ 0 h 10"/>
                  <a:gd name="T2" fmla="*/ 6 w 20"/>
                  <a:gd name="T3" fmla="*/ 2 h 10"/>
                  <a:gd name="T4" fmla="*/ 5 w 20"/>
                  <a:gd name="T5" fmla="*/ 2 h 10"/>
                  <a:gd name="T6" fmla="*/ 0 w 20"/>
                  <a:gd name="T7" fmla="*/ 8 h 10"/>
                  <a:gd name="T8" fmla="*/ 11 w 20"/>
                  <a:gd name="T9" fmla="*/ 8 h 10"/>
                  <a:gd name="T10" fmla="*/ 17 w 20"/>
                  <a:gd name="T11" fmla="*/ 10 h 10"/>
                  <a:gd name="T12" fmla="*/ 20 w 20"/>
                  <a:gd name="T13" fmla="*/ 3 h 10"/>
                  <a:gd name="T14" fmla="*/ 18 w 20"/>
                  <a:gd name="T15" fmla="*/ 2 h 10"/>
                  <a:gd name="T16" fmla="*/ 11 w 20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0">
                    <a:moveTo>
                      <a:pt x="11" y="0"/>
                    </a:moveTo>
                    <a:lnTo>
                      <a:pt x="6" y="2"/>
                    </a:lnTo>
                    <a:lnTo>
                      <a:pt x="5" y="2"/>
                    </a:lnTo>
                    <a:lnTo>
                      <a:pt x="0" y="8"/>
                    </a:lnTo>
                    <a:lnTo>
                      <a:pt x="11" y="8"/>
                    </a:lnTo>
                    <a:lnTo>
                      <a:pt x="17" y="10"/>
                    </a:lnTo>
                    <a:lnTo>
                      <a:pt x="20" y="3"/>
                    </a:lnTo>
                    <a:lnTo>
                      <a:pt x="18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9" name="Rectangle 5168"/>
              <p:cNvSpPr>
                <a:spLocks noChangeArrowheads="1"/>
              </p:cNvSpPr>
              <p:nvPr/>
            </p:nvSpPr>
            <p:spPr bwMode="auto">
              <a:xfrm>
                <a:off x="4694" y="2774"/>
                <a:ext cx="8" cy="46"/>
              </a:xfrm>
              <a:prstGeom prst="rect">
                <a:avLst/>
              </a:pr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0" name="Freeform 5169"/>
              <p:cNvSpPr>
                <a:spLocks/>
              </p:cNvSpPr>
              <p:nvPr/>
            </p:nvSpPr>
            <p:spPr bwMode="auto">
              <a:xfrm>
                <a:off x="4693" y="2756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7 w 18"/>
                  <a:gd name="T3" fmla="*/ 0 h 12"/>
                  <a:gd name="T4" fmla="*/ 0 w 18"/>
                  <a:gd name="T5" fmla="*/ 12 h 12"/>
                  <a:gd name="T6" fmla="*/ 7 w 18"/>
                  <a:gd name="T7" fmla="*/ 12 h 12"/>
                  <a:gd name="T8" fmla="*/ 18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1" name="Freeform 5170"/>
              <p:cNvSpPr>
                <a:spLocks/>
              </p:cNvSpPr>
              <p:nvPr/>
            </p:nvSpPr>
            <p:spPr bwMode="auto">
              <a:xfrm>
                <a:off x="4720" y="2813"/>
                <a:ext cx="17" cy="7"/>
              </a:xfrm>
              <a:custGeom>
                <a:avLst/>
                <a:gdLst>
                  <a:gd name="T0" fmla="*/ 16 w 17"/>
                  <a:gd name="T1" fmla="*/ 0 h 7"/>
                  <a:gd name="T2" fmla="*/ 12 w 17"/>
                  <a:gd name="T3" fmla="*/ 0 h 7"/>
                  <a:gd name="T4" fmla="*/ 0 w 17"/>
                  <a:gd name="T5" fmla="*/ 3 h 7"/>
                  <a:gd name="T6" fmla="*/ 4 w 17"/>
                  <a:gd name="T7" fmla="*/ 6 h 7"/>
                  <a:gd name="T8" fmla="*/ 4 w 17"/>
                  <a:gd name="T9" fmla="*/ 6 h 7"/>
                  <a:gd name="T10" fmla="*/ 11 w 17"/>
                  <a:gd name="T11" fmla="*/ 7 h 7"/>
                  <a:gd name="T12" fmla="*/ 17 w 17"/>
                  <a:gd name="T13" fmla="*/ 7 h 7"/>
                  <a:gd name="T14" fmla="*/ 16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6" y="0"/>
                    </a:moveTo>
                    <a:lnTo>
                      <a:pt x="12" y="0"/>
                    </a:lnTo>
                    <a:lnTo>
                      <a:pt x="0" y="3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11" y="7"/>
                    </a:lnTo>
                    <a:lnTo>
                      <a:pt x="17" y="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2" name="Freeform 5171"/>
              <p:cNvSpPr>
                <a:spLocks/>
              </p:cNvSpPr>
              <p:nvPr/>
            </p:nvSpPr>
            <p:spPr bwMode="auto">
              <a:xfrm>
                <a:off x="4713" y="2758"/>
                <a:ext cx="23" cy="58"/>
              </a:xfrm>
              <a:custGeom>
                <a:avLst/>
                <a:gdLst>
                  <a:gd name="T0" fmla="*/ 15 w 23"/>
                  <a:gd name="T1" fmla="*/ 0 h 58"/>
                  <a:gd name="T2" fmla="*/ 6 w 23"/>
                  <a:gd name="T3" fmla="*/ 5 h 58"/>
                  <a:gd name="T4" fmla="*/ 6 w 23"/>
                  <a:gd name="T5" fmla="*/ 16 h 58"/>
                  <a:gd name="T6" fmla="*/ 0 w 23"/>
                  <a:gd name="T7" fmla="*/ 16 h 58"/>
                  <a:gd name="T8" fmla="*/ 0 w 23"/>
                  <a:gd name="T9" fmla="*/ 22 h 58"/>
                  <a:gd name="T10" fmla="*/ 6 w 23"/>
                  <a:gd name="T11" fmla="*/ 22 h 58"/>
                  <a:gd name="T12" fmla="*/ 6 w 23"/>
                  <a:gd name="T13" fmla="*/ 48 h 58"/>
                  <a:gd name="T14" fmla="*/ 6 w 23"/>
                  <a:gd name="T15" fmla="*/ 52 h 58"/>
                  <a:gd name="T16" fmla="*/ 7 w 23"/>
                  <a:gd name="T17" fmla="*/ 58 h 58"/>
                  <a:gd name="T18" fmla="*/ 19 w 23"/>
                  <a:gd name="T19" fmla="*/ 55 h 58"/>
                  <a:gd name="T20" fmla="*/ 16 w 23"/>
                  <a:gd name="T21" fmla="*/ 55 h 58"/>
                  <a:gd name="T22" fmla="*/ 15 w 23"/>
                  <a:gd name="T23" fmla="*/ 53 h 58"/>
                  <a:gd name="T24" fmla="*/ 15 w 23"/>
                  <a:gd name="T25" fmla="*/ 49 h 58"/>
                  <a:gd name="T26" fmla="*/ 15 w 23"/>
                  <a:gd name="T27" fmla="*/ 22 h 58"/>
                  <a:gd name="T28" fmla="*/ 23 w 23"/>
                  <a:gd name="T29" fmla="*/ 22 h 58"/>
                  <a:gd name="T30" fmla="*/ 23 w 23"/>
                  <a:gd name="T31" fmla="*/ 16 h 58"/>
                  <a:gd name="T32" fmla="*/ 15 w 23"/>
                  <a:gd name="T33" fmla="*/ 16 h 58"/>
                  <a:gd name="T34" fmla="*/ 15 w 23"/>
                  <a:gd name="T3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58">
                    <a:moveTo>
                      <a:pt x="15" y="0"/>
                    </a:moveTo>
                    <a:lnTo>
                      <a:pt x="6" y="5"/>
                    </a:lnTo>
                    <a:lnTo>
                      <a:pt x="6" y="16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6" y="22"/>
                    </a:lnTo>
                    <a:lnTo>
                      <a:pt x="6" y="48"/>
                    </a:lnTo>
                    <a:lnTo>
                      <a:pt x="6" y="52"/>
                    </a:lnTo>
                    <a:lnTo>
                      <a:pt x="7" y="58"/>
                    </a:lnTo>
                    <a:lnTo>
                      <a:pt x="19" y="55"/>
                    </a:lnTo>
                    <a:lnTo>
                      <a:pt x="16" y="55"/>
                    </a:lnTo>
                    <a:lnTo>
                      <a:pt x="15" y="53"/>
                    </a:lnTo>
                    <a:lnTo>
                      <a:pt x="15" y="49"/>
                    </a:lnTo>
                    <a:lnTo>
                      <a:pt x="15" y="22"/>
                    </a:lnTo>
                    <a:lnTo>
                      <a:pt x="23" y="22"/>
                    </a:lnTo>
                    <a:lnTo>
                      <a:pt x="23" y="16"/>
                    </a:lnTo>
                    <a:lnTo>
                      <a:pt x="15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3" name="Rectangle 5172"/>
              <p:cNvSpPr>
                <a:spLocks noChangeArrowheads="1"/>
              </p:cNvSpPr>
              <p:nvPr/>
            </p:nvSpPr>
            <p:spPr bwMode="auto">
              <a:xfrm>
                <a:off x="4744" y="2774"/>
                <a:ext cx="9" cy="46"/>
              </a:xfrm>
              <a:prstGeom prst="rect">
                <a:avLst/>
              </a:pr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4" name="Rectangle 5173"/>
              <p:cNvSpPr>
                <a:spLocks noChangeArrowheads="1"/>
              </p:cNvSpPr>
              <p:nvPr/>
            </p:nvSpPr>
            <p:spPr bwMode="auto">
              <a:xfrm>
                <a:off x="4744" y="2757"/>
                <a:ext cx="9" cy="9"/>
              </a:xfrm>
              <a:prstGeom prst="rect">
                <a:avLst/>
              </a:pr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5" name="Freeform 5174"/>
              <p:cNvSpPr>
                <a:spLocks/>
              </p:cNvSpPr>
              <p:nvPr/>
            </p:nvSpPr>
            <p:spPr bwMode="auto">
              <a:xfrm>
                <a:off x="4816" y="2777"/>
                <a:ext cx="18" cy="43"/>
              </a:xfrm>
              <a:custGeom>
                <a:avLst/>
                <a:gdLst>
                  <a:gd name="T0" fmla="*/ 14 w 18"/>
                  <a:gd name="T1" fmla="*/ 0 h 43"/>
                  <a:gd name="T2" fmla="*/ 0 w 18"/>
                  <a:gd name="T3" fmla="*/ 3 h 43"/>
                  <a:gd name="T4" fmla="*/ 5 w 18"/>
                  <a:gd name="T5" fmla="*/ 4 h 43"/>
                  <a:gd name="T6" fmla="*/ 8 w 18"/>
                  <a:gd name="T7" fmla="*/ 7 h 43"/>
                  <a:gd name="T8" fmla="*/ 9 w 18"/>
                  <a:gd name="T9" fmla="*/ 14 h 43"/>
                  <a:gd name="T10" fmla="*/ 9 w 18"/>
                  <a:gd name="T11" fmla="*/ 43 h 43"/>
                  <a:gd name="T12" fmla="*/ 18 w 18"/>
                  <a:gd name="T13" fmla="*/ 43 h 43"/>
                  <a:gd name="T14" fmla="*/ 18 w 18"/>
                  <a:gd name="T15" fmla="*/ 11 h 43"/>
                  <a:gd name="T16" fmla="*/ 17 w 18"/>
                  <a:gd name="T17" fmla="*/ 5 h 43"/>
                  <a:gd name="T18" fmla="*/ 14 w 18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43">
                    <a:moveTo>
                      <a:pt x="14" y="0"/>
                    </a:moveTo>
                    <a:lnTo>
                      <a:pt x="0" y="3"/>
                    </a:lnTo>
                    <a:lnTo>
                      <a:pt x="5" y="4"/>
                    </a:lnTo>
                    <a:lnTo>
                      <a:pt x="8" y="7"/>
                    </a:lnTo>
                    <a:lnTo>
                      <a:pt x="9" y="14"/>
                    </a:lnTo>
                    <a:lnTo>
                      <a:pt x="9" y="43"/>
                    </a:lnTo>
                    <a:lnTo>
                      <a:pt x="18" y="43"/>
                    </a:lnTo>
                    <a:lnTo>
                      <a:pt x="18" y="11"/>
                    </a:lnTo>
                    <a:lnTo>
                      <a:pt x="17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6" name="Freeform 5175"/>
              <p:cNvSpPr>
                <a:spLocks/>
              </p:cNvSpPr>
              <p:nvPr/>
            </p:nvSpPr>
            <p:spPr bwMode="auto">
              <a:xfrm>
                <a:off x="4773" y="2776"/>
                <a:ext cx="14" cy="5"/>
              </a:xfrm>
              <a:custGeom>
                <a:avLst/>
                <a:gdLst>
                  <a:gd name="T0" fmla="*/ 5 w 14"/>
                  <a:gd name="T1" fmla="*/ 0 h 5"/>
                  <a:gd name="T2" fmla="*/ 0 w 14"/>
                  <a:gd name="T3" fmla="*/ 5 h 5"/>
                  <a:gd name="T4" fmla="*/ 7 w 14"/>
                  <a:gd name="T5" fmla="*/ 5 h 5"/>
                  <a:gd name="T6" fmla="*/ 14 w 14"/>
                  <a:gd name="T7" fmla="*/ 4 h 5"/>
                  <a:gd name="T8" fmla="*/ 5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5" y="0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14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7" name="Freeform 5176"/>
              <p:cNvSpPr>
                <a:spLocks/>
              </p:cNvSpPr>
              <p:nvPr/>
            </p:nvSpPr>
            <p:spPr bwMode="auto">
              <a:xfrm>
                <a:off x="4766" y="2774"/>
                <a:ext cx="14" cy="46"/>
              </a:xfrm>
              <a:custGeom>
                <a:avLst/>
                <a:gdLst>
                  <a:gd name="T0" fmla="*/ 7 w 14"/>
                  <a:gd name="T1" fmla="*/ 0 h 46"/>
                  <a:gd name="T2" fmla="*/ 0 w 14"/>
                  <a:gd name="T3" fmla="*/ 0 h 46"/>
                  <a:gd name="T4" fmla="*/ 0 w 14"/>
                  <a:gd name="T5" fmla="*/ 46 h 46"/>
                  <a:gd name="T6" fmla="*/ 8 w 14"/>
                  <a:gd name="T7" fmla="*/ 46 h 46"/>
                  <a:gd name="T8" fmla="*/ 8 w 14"/>
                  <a:gd name="T9" fmla="*/ 22 h 46"/>
                  <a:gd name="T10" fmla="*/ 8 w 14"/>
                  <a:gd name="T11" fmla="*/ 19 h 46"/>
                  <a:gd name="T12" fmla="*/ 10 w 14"/>
                  <a:gd name="T13" fmla="*/ 13 h 46"/>
                  <a:gd name="T14" fmla="*/ 14 w 14"/>
                  <a:gd name="T15" fmla="*/ 7 h 46"/>
                  <a:gd name="T16" fmla="*/ 7 w 14"/>
                  <a:gd name="T17" fmla="*/ 7 h 46"/>
                  <a:gd name="T18" fmla="*/ 7 w 14"/>
                  <a:gd name="T1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6">
                    <a:moveTo>
                      <a:pt x="7" y="0"/>
                    </a:moveTo>
                    <a:lnTo>
                      <a:pt x="0" y="0"/>
                    </a:lnTo>
                    <a:lnTo>
                      <a:pt x="0" y="46"/>
                    </a:lnTo>
                    <a:lnTo>
                      <a:pt x="8" y="46"/>
                    </a:lnTo>
                    <a:lnTo>
                      <a:pt x="8" y="22"/>
                    </a:lnTo>
                    <a:lnTo>
                      <a:pt x="8" y="19"/>
                    </a:lnTo>
                    <a:lnTo>
                      <a:pt x="10" y="13"/>
                    </a:lnTo>
                    <a:lnTo>
                      <a:pt x="14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8" name="Freeform 5177"/>
              <p:cNvSpPr>
                <a:spLocks/>
              </p:cNvSpPr>
              <p:nvPr/>
            </p:nvSpPr>
            <p:spPr bwMode="auto">
              <a:xfrm>
                <a:off x="4803" y="2773"/>
                <a:ext cx="27" cy="9"/>
              </a:xfrm>
              <a:custGeom>
                <a:avLst/>
                <a:gdLst>
                  <a:gd name="T0" fmla="*/ 15 w 27"/>
                  <a:gd name="T1" fmla="*/ 0 h 9"/>
                  <a:gd name="T2" fmla="*/ 11 w 27"/>
                  <a:gd name="T3" fmla="*/ 1 h 9"/>
                  <a:gd name="T4" fmla="*/ 5 w 27"/>
                  <a:gd name="T5" fmla="*/ 3 h 9"/>
                  <a:gd name="T6" fmla="*/ 0 w 27"/>
                  <a:gd name="T7" fmla="*/ 8 h 9"/>
                  <a:gd name="T8" fmla="*/ 6 w 27"/>
                  <a:gd name="T9" fmla="*/ 9 h 9"/>
                  <a:gd name="T10" fmla="*/ 13 w 27"/>
                  <a:gd name="T11" fmla="*/ 7 h 9"/>
                  <a:gd name="T12" fmla="*/ 27 w 27"/>
                  <a:gd name="T13" fmla="*/ 4 h 9"/>
                  <a:gd name="T14" fmla="*/ 23 w 27"/>
                  <a:gd name="T15" fmla="*/ 1 h 9"/>
                  <a:gd name="T16" fmla="*/ 15 w 27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9">
                    <a:moveTo>
                      <a:pt x="15" y="0"/>
                    </a:moveTo>
                    <a:lnTo>
                      <a:pt x="11" y="1"/>
                    </a:lnTo>
                    <a:lnTo>
                      <a:pt x="5" y="3"/>
                    </a:lnTo>
                    <a:lnTo>
                      <a:pt x="0" y="8"/>
                    </a:lnTo>
                    <a:lnTo>
                      <a:pt x="6" y="9"/>
                    </a:lnTo>
                    <a:lnTo>
                      <a:pt x="13" y="7"/>
                    </a:lnTo>
                    <a:lnTo>
                      <a:pt x="27" y="4"/>
                    </a:lnTo>
                    <a:lnTo>
                      <a:pt x="23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9" name="Freeform 5178"/>
              <p:cNvSpPr>
                <a:spLocks/>
              </p:cNvSpPr>
              <p:nvPr/>
            </p:nvSpPr>
            <p:spPr bwMode="auto">
              <a:xfrm>
                <a:off x="4778" y="2773"/>
                <a:ext cx="31" cy="47"/>
              </a:xfrm>
              <a:custGeom>
                <a:avLst/>
                <a:gdLst>
                  <a:gd name="T0" fmla="*/ 11 w 31"/>
                  <a:gd name="T1" fmla="*/ 0 h 47"/>
                  <a:gd name="T2" fmla="*/ 9 w 31"/>
                  <a:gd name="T3" fmla="*/ 0 h 47"/>
                  <a:gd name="T4" fmla="*/ 2 w 31"/>
                  <a:gd name="T5" fmla="*/ 2 h 47"/>
                  <a:gd name="T6" fmla="*/ 0 w 31"/>
                  <a:gd name="T7" fmla="*/ 3 h 47"/>
                  <a:gd name="T8" fmla="*/ 9 w 31"/>
                  <a:gd name="T9" fmla="*/ 7 h 47"/>
                  <a:gd name="T10" fmla="*/ 9 w 31"/>
                  <a:gd name="T11" fmla="*/ 7 h 47"/>
                  <a:gd name="T12" fmla="*/ 15 w 31"/>
                  <a:gd name="T13" fmla="*/ 9 h 47"/>
                  <a:gd name="T14" fmla="*/ 16 w 31"/>
                  <a:gd name="T15" fmla="*/ 10 h 47"/>
                  <a:gd name="T16" fmla="*/ 17 w 31"/>
                  <a:gd name="T17" fmla="*/ 17 h 47"/>
                  <a:gd name="T18" fmla="*/ 17 w 31"/>
                  <a:gd name="T19" fmla="*/ 47 h 47"/>
                  <a:gd name="T20" fmla="*/ 26 w 31"/>
                  <a:gd name="T21" fmla="*/ 47 h 47"/>
                  <a:gd name="T22" fmla="*/ 26 w 31"/>
                  <a:gd name="T23" fmla="*/ 20 h 47"/>
                  <a:gd name="T24" fmla="*/ 27 w 31"/>
                  <a:gd name="T25" fmla="*/ 15 h 47"/>
                  <a:gd name="T26" fmla="*/ 29 w 31"/>
                  <a:gd name="T27" fmla="*/ 10 h 47"/>
                  <a:gd name="T28" fmla="*/ 31 w 31"/>
                  <a:gd name="T29" fmla="*/ 9 h 47"/>
                  <a:gd name="T30" fmla="*/ 25 w 31"/>
                  <a:gd name="T31" fmla="*/ 8 h 47"/>
                  <a:gd name="T32" fmla="*/ 24 w 31"/>
                  <a:gd name="T33" fmla="*/ 7 h 47"/>
                  <a:gd name="T34" fmla="*/ 20 w 31"/>
                  <a:gd name="T35" fmla="*/ 2 h 47"/>
                  <a:gd name="T36" fmla="*/ 18 w 31"/>
                  <a:gd name="T37" fmla="*/ 1 h 47"/>
                  <a:gd name="T38" fmla="*/ 11 w 31"/>
                  <a:gd name="T3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" h="47">
                    <a:moveTo>
                      <a:pt x="11" y="0"/>
                    </a:moveTo>
                    <a:lnTo>
                      <a:pt x="9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5" y="9"/>
                    </a:lnTo>
                    <a:lnTo>
                      <a:pt x="16" y="10"/>
                    </a:lnTo>
                    <a:lnTo>
                      <a:pt x="17" y="17"/>
                    </a:lnTo>
                    <a:lnTo>
                      <a:pt x="17" y="47"/>
                    </a:lnTo>
                    <a:lnTo>
                      <a:pt x="26" y="47"/>
                    </a:lnTo>
                    <a:lnTo>
                      <a:pt x="26" y="20"/>
                    </a:lnTo>
                    <a:lnTo>
                      <a:pt x="27" y="15"/>
                    </a:lnTo>
                    <a:lnTo>
                      <a:pt x="29" y="10"/>
                    </a:lnTo>
                    <a:lnTo>
                      <a:pt x="31" y="9"/>
                    </a:lnTo>
                    <a:lnTo>
                      <a:pt x="25" y="8"/>
                    </a:lnTo>
                    <a:lnTo>
                      <a:pt x="24" y="7"/>
                    </a:lnTo>
                    <a:lnTo>
                      <a:pt x="20" y="2"/>
                    </a:lnTo>
                    <a:lnTo>
                      <a:pt x="18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0" name="Freeform 5179"/>
              <p:cNvSpPr>
                <a:spLocks/>
              </p:cNvSpPr>
              <p:nvPr/>
            </p:nvSpPr>
            <p:spPr bwMode="auto">
              <a:xfrm>
                <a:off x="4849" y="2779"/>
                <a:ext cx="41" cy="42"/>
              </a:xfrm>
              <a:custGeom>
                <a:avLst/>
                <a:gdLst>
                  <a:gd name="T0" fmla="*/ 34 w 41"/>
                  <a:gd name="T1" fmla="*/ 0 h 42"/>
                  <a:gd name="T2" fmla="*/ 17 w 41"/>
                  <a:gd name="T3" fmla="*/ 0 h 42"/>
                  <a:gd name="T4" fmla="*/ 22 w 41"/>
                  <a:gd name="T5" fmla="*/ 1 h 42"/>
                  <a:gd name="T6" fmla="*/ 28 w 41"/>
                  <a:gd name="T7" fmla="*/ 5 h 42"/>
                  <a:gd name="T8" fmla="*/ 28 w 41"/>
                  <a:gd name="T9" fmla="*/ 5 h 42"/>
                  <a:gd name="T10" fmla="*/ 31 w 41"/>
                  <a:gd name="T11" fmla="*/ 11 h 42"/>
                  <a:gd name="T12" fmla="*/ 32 w 41"/>
                  <a:gd name="T13" fmla="*/ 18 h 42"/>
                  <a:gd name="T14" fmla="*/ 32 w 41"/>
                  <a:gd name="T15" fmla="*/ 19 h 42"/>
                  <a:gd name="T16" fmla="*/ 31 w 41"/>
                  <a:gd name="T17" fmla="*/ 26 h 42"/>
                  <a:gd name="T18" fmla="*/ 28 w 41"/>
                  <a:gd name="T19" fmla="*/ 31 h 42"/>
                  <a:gd name="T20" fmla="*/ 24 w 41"/>
                  <a:gd name="T21" fmla="*/ 34 h 42"/>
                  <a:gd name="T22" fmla="*/ 17 w 41"/>
                  <a:gd name="T23" fmla="*/ 35 h 42"/>
                  <a:gd name="T24" fmla="*/ 0 w 41"/>
                  <a:gd name="T25" fmla="*/ 36 h 42"/>
                  <a:gd name="T26" fmla="*/ 4 w 41"/>
                  <a:gd name="T27" fmla="*/ 38 h 42"/>
                  <a:gd name="T28" fmla="*/ 10 w 41"/>
                  <a:gd name="T29" fmla="*/ 41 h 42"/>
                  <a:gd name="T30" fmla="*/ 17 w 41"/>
                  <a:gd name="T31" fmla="*/ 42 h 42"/>
                  <a:gd name="T32" fmla="*/ 23 w 41"/>
                  <a:gd name="T33" fmla="*/ 41 h 42"/>
                  <a:gd name="T34" fmla="*/ 30 w 41"/>
                  <a:gd name="T35" fmla="*/ 39 h 42"/>
                  <a:gd name="T36" fmla="*/ 34 w 41"/>
                  <a:gd name="T37" fmla="*/ 36 h 42"/>
                  <a:gd name="T38" fmla="*/ 38 w 41"/>
                  <a:gd name="T39" fmla="*/ 31 h 42"/>
                  <a:gd name="T40" fmla="*/ 38 w 41"/>
                  <a:gd name="T41" fmla="*/ 30 h 42"/>
                  <a:gd name="T42" fmla="*/ 40 w 41"/>
                  <a:gd name="T43" fmla="*/ 25 h 42"/>
                  <a:gd name="T44" fmla="*/ 41 w 41"/>
                  <a:gd name="T45" fmla="*/ 17 h 42"/>
                  <a:gd name="T46" fmla="*/ 40 w 41"/>
                  <a:gd name="T47" fmla="*/ 11 h 42"/>
                  <a:gd name="T48" fmla="*/ 38 w 41"/>
                  <a:gd name="T49" fmla="*/ 5 h 42"/>
                  <a:gd name="T50" fmla="*/ 34 w 41"/>
                  <a:gd name="T5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42">
                    <a:moveTo>
                      <a:pt x="34" y="0"/>
                    </a:moveTo>
                    <a:lnTo>
                      <a:pt x="17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31" y="11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1" y="26"/>
                    </a:lnTo>
                    <a:lnTo>
                      <a:pt x="28" y="31"/>
                    </a:lnTo>
                    <a:lnTo>
                      <a:pt x="24" y="34"/>
                    </a:lnTo>
                    <a:lnTo>
                      <a:pt x="17" y="35"/>
                    </a:lnTo>
                    <a:lnTo>
                      <a:pt x="0" y="36"/>
                    </a:lnTo>
                    <a:lnTo>
                      <a:pt x="4" y="38"/>
                    </a:lnTo>
                    <a:lnTo>
                      <a:pt x="10" y="41"/>
                    </a:lnTo>
                    <a:lnTo>
                      <a:pt x="17" y="42"/>
                    </a:lnTo>
                    <a:lnTo>
                      <a:pt x="23" y="41"/>
                    </a:lnTo>
                    <a:lnTo>
                      <a:pt x="30" y="39"/>
                    </a:lnTo>
                    <a:lnTo>
                      <a:pt x="34" y="36"/>
                    </a:lnTo>
                    <a:lnTo>
                      <a:pt x="38" y="31"/>
                    </a:lnTo>
                    <a:lnTo>
                      <a:pt x="38" y="30"/>
                    </a:lnTo>
                    <a:lnTo>
                      <a:pt x="40" y="25"/>
                    </a:lnTo>
                    <a:lnTo>
                      <a:pt x="41" y="17"/>
                    </a:lnTo>
                    <a:lnTo>
                      <a:pt x="40" y="11"/>
                    </a:lnTo>
                    <a:lnTo>
                      <a:pt x="38" y="5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1" name="Freeform 5180"/>
              <p:cNvSpPr>
                <a:spLocks/>
              </p:cNvSpPr>
              <p:nvPr/>
            </p:nvSpPr>
            <p:spPr bwMode="auto">
              <a:xfrm>
                <a:off x="4843" y="2773"/>
                <a:ext cx="40" cy="42"/>
              </a:xfrm>
              <a:custGeom>
                <a:avLst/>
                <a:gdLst>
                  <a:gd name="T0" fmla="*/ 23 w 40"/>
                  <a:gd name="T1" fmla="*/ 0 h 42"/>
                  <a:gd name="T2" fmla="*/ 20 w 40"/>
                  <a:gd name="T3" fmla="*/ 0 h 42"/>
                  <a:gd name="T4" fmla="*/ 14 w 40"/>
                  <a:gd name="T5" fmla="*/ 2 h 42"/>
                  <a:gd name="T6" fmla="*/ 8 w 40"/>
                  <a:gd name="T7" fmla="*/ 5 h 42"/>
                  <a:gd name="T8" fmla="*/ 7 w 40"/>
                  <a:gd name="T9" fmla="*/ 6 h 42"/>
                  <a:gd name="T10" fmla="*/ 3 w 40"/>
                  <a:gd name="T11" fmla="*/ 11 h 42"/>
                  <a:gd name="T12" fmla="*/ 1 w 40"/>
                  <a:gd name="T13" fmla="*/ 17 h 42"/>
                  <a:gd name="T14" fmla="*/ 0 w 40"/>
                  <a:gd name="T15" fmla="*/ 24 h 42"/>
                  <a:gd name="T16" fmla="*/ 1 w 40"/>
                  <a:gd name="T17" fmla="*/ 31 h 42"/>
                  <a:gd name="T18" fmla="*/ 3 w 40"/>
                  <a:gd name="T19" fmla="*/ 37 h 42"/>
                  <a:gd name="T20" fmla="*/ 6 w 40"/>
                  <a:gd name="T21" fmla="*/ 42 h 42"/>
                  <a:gd name="T22" fmla="*/ 23 w 40"/>
                  <a:gd name="T23" fmla="*/ 41 h 42"/>
                  <a:gd name="T24" fmla="*/ 18 w 40"/>
                  <a:gd name="T25" fmla="*/ 41 h 42"/>
                  <a:gd name="T26" fmla="*/ 13 w 40"/>
                  <a:gd name="T27" fmla="*/ 37 h 42"/>
                  <a:gd name="T28" fmla="*/ 12 w 40"/>
                  <a:gd name="T29" fmla="*/ 36 h 42"/>
                  <a:gd name="T30" fmla="*/ 10 w 40"/>
                  <a:gd name="T31" fmla="*/ 31 h 42"/>
                  <a:gd name="T32" fmla="*/ 9 w 40"/>
                  <a:gd name="T33" fmla="*/ 24 h 42"/>
                  <a:gd name="T34" fmla="*/ 9 w 40"/>
                  <a:gd name="T35" fmla="*/ 23 h 42"/>
                  <a:gd name="T36" fmla="*/ 10 w 40"/>
                  <a:gd name="T37" fmla="*/ 16 h 42"/>
                  <a:gd name="T38" fmla="*/ 13 w 40"/>
                  <a:gd name="T39" fmla="*/ 11 h 42"/>
                  <a:gd name="T40" fmla="*/ 17 w 40"/>
                  <a:gd name="T41" fmla="*/ 8 h 42"/>
                  <a:gd name="T42" fmla="*/ 23 w 40"/>
                  <a:gd name="T43" fmla="*/ 6 h 42"/>
                  <a:gd name="T44" fmla="*/ 40 w 40"/>
                  <a:gd name="T45" fmla="*/ 6 h 42"/>
                  <a:gd name="T46" fmla="*/ 37 w 40"/>
                  <a:gd name="T47" fmla="*/ 4 h 42"/>
                  <a:gd name="T48" fmla="*/ 31 w 40"/>
                  <a:gd name="T49" fmla="*/ 1 h 42"/>
                  <a:gd name="T50" fmla="*/ 23 w 40"/>
                  <a:gd name="T5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" h="42">
                    <a:moveTo>
                      <a:pt x="23" y="0"/>
                    </a:moveTo>
                    <a:lnTo>
                      <a:pt x="20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3" y="11"/>
                    </a:lnTo>
                    <a:lnTo>
                      <a:pt x="1" y="17"/>
                    </a:lnTo>
                    <a:lnTo>
                      <a:pt x="0" y="24"/>
                    </a:lnTo>
                    <a:lnTo>
                      <a:pt x="1" y="31"/>
                    </a:lnTo>
                    <a:lnTo>
                      <a:pt x="3" y="37"/>
                    </a:lnTo>
                    <a:lnTo>
                      <a:pt x="6" y="42"/>
                    </a:lnTo>
                    <a:lnTo>
                      <a:pt x="23" y="41"/>
                    </a:lnTo>
                    <a:lnTo>
                      <a:pt x="18" y="41"/>
                    </a:lnTo>
                    <a:lnTo>
                      <a:pt x="13" y="37"/>
                    </a:lnTo>
                    <a:lnTo>
                      <a:pt x="12" y="36"/>
                    </a:lnTo>
                    <a:lnTo>
                      <a:pt x="10" y="31"/>
                    </a:lnTo>
                    <a:lnTo>
                      <a:pt x="9" y="24"/>
                    </a:lnTo>
                    <a:lnTo>
                      <a:pt x="9" y="23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40" y="6"/>
                    </a:lnTo>
                    <a:lnTo>
                      <a:pt x="37" y="4"/>
                    </a:lnTo>
                    <a:lnTo>
                      <a:pt x="31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21283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2" name="Freeform 5181"/>
              <p:cNvSpPr>
                <a:spLocks/>
              </p:cNvSpPr>
              <p:nvPr/>
            </p:nvSpPr>
            <p:spPr bwMode="auto">
              <a:xfrm>
                <a:off x="1613" y="1478"/>
                <a:ext cx="44" cy="30"/>
              </a:xfrm>
              <a:custGeom>
                <a:avLst/>
                <a:gdLst>
                  <a:gd name="T0" fmla="*/ 17 w 44"/>
                  <a:gd name="T1" fmla="*/ 0 h 30"/>
                  <a:gd name="T2" fmla="*/ 0 w 44"/>
                  <a:gd name="T3" fmla="*/ 0 h 30"/>
                  <a:gd name="T4" fmla="*/ 6 w 44"/>
                  <a:gd name="T5" fmla="*/ 1 h 30"/>
                  <a:gd name="T6" fmla="*/ 10 w 44"/>
                  <a:gd name="T7" fmla="*/ 2 h 30"/>
                  <a:gd name="T8" fmla="*/ 15 w 44"/>
                  <a:gd name="T9" fmla="*/ 7 h 30"/>
                  <a:gd name="T10" fmla="*/ 17 w 44"/>
                  <a:gd name="T11" fmla="*/ 10 h 30"/>
                  <a:gd name="T12" fmla="*/ 22 w 44"/>
                  <a:gd name="T13" fmla="*/ 16 h 30"/>
                  <a:gd name="T14" fmla="*/ 32 w 44"/>
                  <a:gd name="T15" fmla="*/ 30 h 30"/>
                  <a:gd name="T16" fmla="*/ 44 w 44"/>
                  <a:gd name="T17" fmla="*/ 30 h 30"/>
                  <a:gd name="T18" fmla="*/ 31 w 44"/>
                  <a:gd name="T19" fmla="*/ 12 h 30"/>
                  <a:gd name="T20" fmla="*/ 28 w 44"/>
                  <a:gd name="T21" fmla="*/ 8 h 30"/>
                  <a:gd name="T22" fmla="*/ 23 w 44"/>
                  <a:gd name="T23" fmla="*/ 3 h 30"/>
                  <a:gd name="T24" fmla="*/ 17 w 44"/>
                  <a:gd name="T2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30">
                    <a:moveTo>
                      <a:pt x="17" y="0"/>
                    </a:moveTo>
                    <a:lnTo>
                      <a:pt x="0" y="0"/>
                    </a:lnTo>
                    <a:lnTo>
                      <a:pt x="6" y="1"/>
                    </a:lnTo>
                    <a:lnTo>
                      <a:pt x="10" y="2"/>
                    </a:lnTo>
                    <a:lnTo>
                      <a:pt x="15" y="7"/>
                    </a:lnTo>
                    <a:lnTo>
                      <a:pt x="17" y="10"/>
                    </a:lnTo>
                    <a:lnTo>
                      <a:pt x="22" y="16"/>
                    </a:lnTo>
                    <a:lnTo>
                      <a:pt x="32" y="30"/>
                    </a:lnTo>
                    <a:lnTo>
                      <a:pt x="44" y="30"/>
                    </a:lnTo>
                    <a:lnTo>
                      <a:pt x="31" y="12"/>
                    </a:lnTo>
                    <a:lnTo>
                      <a:pt x="28" y="8"/>
                    </a:lnTo>
                    <a:lnTo>
                      <a:pt x="23" y="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3" name="Freeform 5182"/>
              <p:cNvSpPr>
                <a:spLocks/>
              </p:cNvSpPr>
              <p:nvPr/>
            </p:nvSpPr>
            <p:spPr bwMode="auto">
              <a:xfrm>
                <a:off x="1602" y="1447"/>
                <a:ext cx="49" cy="24"/>
              </a:xfrm>
              <a:custGeom>
                <a:avLst/>
                <a:gdLst>
                  <a:gd name="T0" fmla="*/ 44 w 49"/>
                  <a:gd name="T1" fmla="*/ 0 h 24"/>
                  <a:gd name="T2" fmla="*/ 23 w 49"/>
                  <a:gd name="T3" fmla="*/ 2 h 24"/>
                  <a:gd name="T4" fmla="*/ 29 w 49"/>
                  <a:gd name="T5" fmla="*/ 2 h 24"/>
                  <a:gd name="T6" fmla="*/ 35 w 49"/>
                  <a:gd name="T7" fmla="*/ 5 h 24"/>
                  <a:gd name="T8" fmla="*/ 37 w 49"/>
                  <a:gd name="T9" fmla="*/ 6 h 24"/>
                  <a:gd name="T10" fmla="*/ 39 w 49"/>
                  <a:gd name="T11" fmla="*/ 12 h 24"/>
                  <a:gd name="T12" fmla="*/ 37 w 49"/>
                  <a:gd name="T13" fmla="*/ 18 h 24"/>
                  <a:gd name="T14" fmla="*/ 31 w 49"/>
                  <a:gd name="T15" fmla="*/ 22 h 24"/>
                  <a:gd name="T16" fmla="*/ 29 w 49"/>
                  <a:gd name="T17" fmla="*/ 23 h 24"/>
                  <a:gd name="T18" fmla="*/ 21 w 49"/>
                  <a:gd name="T19" fmla="*/ 24 h 24"/>
                  <a:gd name="T20" fmla="*/ 0 w 49"/>
                  <a:gd name="T21" fmla="*/ 24 h 24"/>
                  <a:gd name="T22" fmla="*/ 44 w 49"/>
                  <a:gd name="T23" fmla="*/ 24 h 24"/>
                  <a:gd name="T24" fmla="*/ 48 w 49"/>
                  <a:gd name="T25" fmla="*/ 19 h 24"/>
                  <a:gd name="T26" fmla="*/ 49 w 49"/>
                  <a:gd name="T27" fmla="*/ 12 h 24"/>
                  <a:gd name="T28" fmla="*/ 49 w 49"/>
                  <a:gd name="T29" fmla="*/ 9 h 24"/>
                  <a:gd name="T30" fmla="*/ 46 w 49"/>
                  <a:gd name="T31" fmla="*/ 2 h 24"/>
                  <a:gd name="T32" fmla="*/ 44 w 49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24">
                    <a:moveTo>
                      <a:pt x="44" y="0"/>
                    </a:moveTo>
                    <a:lnTo>
                      <a:pt x="23" y="2"/>
                    </a:lnTo>
                    <a:lnTo>
                      <a:pt x="29" y="2"/>
                    </a:lnTo>
                    <a:lnTo>
                      <a:pt x="35" y="5"/>
                    </a:lnTo>
                    <a:lnTo>
                      <a:pt x="37" y="6"/>
                    </a:lnTo>
                    <a:lnTo>
                      <a:pt x="39" y="12"/>
                    </a:lnTo>
                    <a:lnTo>
                      <a:pt x="37" y="18"/>
                    </a:lnTo>
                    <a:lnTo>
                      <a:pt x="31" y="22"/>
                    </a:lnTo>
                    <a:lnTo>
                      <a:pt x="29" y="23"/>
                    </a:lnTo>
                    <a:lnTo>
                      <a:pt x="21" y="24"/>
                    </a:lnTo>
                    <a:lnTo>
                      <a:pt x="0" y="24"/>
                    </a:lnTo>
                    <a:lnTo>
                      <a:pt x="44" y="24"/>
                    </a:lnTo>
                    <a:lnTo>
                      <a:pt x="48" y="19"/>
                    </a:lnTo>
                    <a:lnTo>
                      <a:pt x="49" y="12"/>
                    </a:lnTo>
                    <a:lnTo>
                      <a:pt x="49" y="9"/>
                    </a:lnTo>
                    <a:lnTo>
                      <a:pt x="46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4" name="Freeform 5183"/>
              <p:cNvSpPr>
                <a:spLocks/>
              </p:cNvSpPr>
              <p:nvPr/>
            </p:nvSpPr>
            <p:spPr bwMode="auto">
              <a:xfrm>
                <a:off x="1592" y="1441"/>
                <a:ext cx="54" cy="67"/>
              </a:xfrm>
              <a:custGeom>
                <a:avLst/>
                <a:gdLst>
                  <a:gd name="T0" fmla="*/ 33 w 54"/>
                  <a:gd name="T1" fmla="*/ 0 h 67"/>
                  <a:gd name="T2" fmla="*/ 0 w 54"/>
                  <a:gd name="T3" fmla="*/ 0 h 67"/>
                  <a:gd name="T4" fmla="*/ 0 w 54"/>
                  <a:gd name="T5" fmla="*/ 67 h 67"/>
                  <a:gd name="T6" fmla="*/ 10 w 54"/>
                  <a:gd name="T7" fmla="*/ 67 h 67"/>
                  <a:gd name="T8" fmla="*/ 10 w 54"/>
                  <a:gd name="T9" fmla="*/ 37 h 67"/>
                  <a:gd name="T10" fmla="*/ 21 w 54"/>
                  <a:gd name="T11" fmla="*/ 37 h 67"/>
                  <a:gd name="T12" fmla="*/ 38 w 54"/>
                  <a:gd name="T13" fmla="*/ 37 h 67"/>
                  <a:gd name="T14" fmla="*/ 41 w 54"/>
                  <a:gd name="T15" fmla="*/ 36 h 67"/>
                  <a:gd name="T16" fmla="*/ 49 w 54"/>
                  <a:gd name="T17" fmla="*/ 34 h 67"/>
                  <a:gd name="T18" fmla="*/ 54 w 54"/>
                  <a:gd name="T19" fmla="*/ 30 h 67"/>
                  <a:gd name="T20" fmla="*/ 10 w 54"/>
                  <a:gd name="T21" fmla="*/ 30 h 67"/>
                  <a:gd name="T22" fmla="*/ 10 w 54"/>
                  <a:gd name="T23" fmla="*/ 8 h 67"/>
                  <a:gd name="T24" fmla="*/ 33 w 54"/>
                  <a:gd name="T25" fmla="*/ 8 h 67"/>
                  <a:gd name="T26" fmla="*/ 54 w 54"/>
                  <a:gd name="T27" fmla="*/ 6 h 67"/>
                  <a:gd name="T28" fmla="*/ 48 w 54"/>
                  <a:gd name="T29" fmla="*/ 2 h 67"/>
                  <a:gd name="T30" fmla="*/ 48 w 54"/>
                  <a:gd name="T31" fmla="*/ 2 h 67"/>
                  <a:gd name="T32" fmla="*/ 41 w 54"/>
                  <a:gd name="T33" fmla="*/ 1 h 67"/>
                  <a:gd name="T34" fmla="*/ 33 w 54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67">
                    <a:moveTo>
                      <a:pt x="33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10" y="67"/>
                    </a:lnTo>
                    <a:lnTo>
                      <a:pt x="10" y="37"/>
                    </a:lnTo>
                    <a:lnTo>
                      <a:pt x="21" y="37"/>
                    </a:lnTo>
                    <a:lnTo>
                      <a:pt x="38" y="37"/>
                    </a:lnTo>
                    <a:lnTo>
                      <a:pt x="41" y="36"/>
                    </a:lnTo>
                    <a:lnTo>
                      <a:pt x="49" y="34"/>
                    </a:lnTo>
                    <a:lnTo>
                      <a:pt x="54" y="30"/>
                    </a:lnTo>
                    <a:lnTo>
                      <a:pt x="10" y="30"/>
                    </a:lnTo>
                    <a:lnTo>
                      <a:pt x="10" y="8"/>
                    </a:lnTo>
                    <a:lnTo>
                      <a:pt x="33" y="8"/>
                    </a:lnTo>
                    <a:lnTo>
                      <a:pt x="54" y="6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1" y="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5" name="Freeform 5184"/>
              <p:cNvSpPr>
                <a:spLocks/>
              </p:cNvSpPr>
              <p:nvPr/>
            </p:nvSpPr>
            <p:spPr bwMode="auto">
              <a:xfrm>
                <a:off x="1669" y="1465"/>
                <a:ext cx="42" cy="44"/>
              </a:xfrm>
              <a:custGeom>
                <a:avLst/>
                <a:gdLst>
                  <a:gd name="T0" fmla="*/ 35 w 42"/>
                  <a:gd name="T1" fmla="*/ 0 h 44"/>
                  <a:gd name="T2" fmla="*/ 18 w 42"/>
                  <a:gd name="T3" fmla="*/ 0 h 44"/>
                  <a:gd name="T4" fmla="*/ 23 w 42"/>
                  <a:gd name="T5" fmla="*/ 1 h 44"/>
                  <a:gd name="T6" fmla="*/ 29 w 42"/>
                  <a:gd name="T7" fmla="*/ 5 h 44"/>
                  <a:gd name="T8" fmla="*/ 29 w 42"/>
                  <a:gd name="T9" fmla="*/ 5 h 44"/>
                  <a:gd name="T10" fmla="*/ 32 w 42"/>
                  <a:gd name="T11" fmla="*/ 11 h 44"/>
                  <a:gd name="T12" fmla="*/ 33 w 42"/>
                  <a:gd name="T13" fmla="*/ 19 h 44"/>
                  <a:gd name="T14" fmla="*/ 33 w 42"/>
                  <a:gd name="T15" fmla="*/ 20 h 44"/>
                  <a:gd name="T16" fmla="*/ 32 w 42"/>
                  <a:gd name="T17" fmla="*/ 27 h 44"/>
                  <a:gd name="T18" fmla="*/ 29 w 42"/>
                  <a:gd name="T19" fmla="*/ 33 h 44"/>
                  <a:gd name="T20" fmla="*/ 25 w 42"/>
                  <a:gd name="T21" fmla="*/ 36 h 44"/>
                  <a:gd name="T22" fmla="*/ 18 w 42"/>
                  <a:gd name="T23" fmla="*/ 37 h 44"/>
                  <a:gd name="T24" fmla="*/ 0 w 42"/>
                  <a:gd name="T25" fmla="*/ 38 h 44"/>
                  <a:gd name="T26" fmla="*/ 3 w 42"/>
                  <a:gd name="T27" fmla="*/ 40 h 44"/>
                  <a:gd name="T28" fmla="*/ 10 w 42"/>
                  <a:gd name="T29" fmla="*/ 43 h 44"/>
                  <a:gd name="T30" fmla="*/ 18 w 42"/>
                  <a:gd name="T31" fmla="*/ 44 h 44"/>
                  <a:gd name="T32" fmla="*/ 23 w 42"/>
                  <a:gd name="T33" fmla="*/ 44 h 44"/>
                  <a:gd name="T34" fmla="*/ 30 w 42"/>
                  <a:gd name="T35" fmla="*/ 41 h 44"/>
                  <a:gd name="T36" fmla="*/ 35 w 42"/>
                  <a:gd name="T37" fmla="*/ 38 h 44"/>
                  <a:gd name="T38" fmla="*/ 39 w 42"/>
                  <a:gd name="T39" fmla="*/ 33 h 44"/>
                  <a:gd name="T40" fmla="*/ 40 w 42"/>
                  <a:gd name="T41" fmla="*/ 32 h 44"/>
                  <a:gd name="T42" fmla="*/ 42 w 42"/>
                  <a:gd name="T43" fmla="*/ 26 h 44"/>
                  <a:gd name="T44" fmla="*/ 42 w 42"/>
                  <a:gd name="T45" fmla="*/ 18 h 44"/>
                  <a:gd name="T46" fmla="*/ 42 w 42"/>
                  <a:gd name="T47" fmla="*/ 12 h 44"/>
                  <a:gd name="T48" fmla="*/ 39 w 42"/>
                  <a:gd name="T49" fmla="*/ 5 h 44"/>
                  <a:gd name="T50" fmla="*/ 35 w 42"/>
                  <a:gd name="T5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44">
                    <a:moveTo>
                      <a:pt x="35" y="0"/>
                    </a:moveTo>
                    <a:lnTo>
                      <a:pt x="18" y="0"/>
                    </a:lnTo>
                    <a:lnTo>
                      <a:pt x="23" y="1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2" y="11"/>
                    </a:lnTo>
                    <a:lnTo>
                      <a:pt x="33" y="19"/>
                    </a:lnTo>
                    <a:lnTo>
                      <a:pt x="33" y="20"/>
                    </a:lnTo>
                    <a:lnTo>
                      <a:pt x="32" y="27"/>
                    </a:lnTo>
                    <a:lnTo>
                      <a:pt x="29" y="33"/>
                    </a:lnTo>
                    <a:lnTo>
                      <a:pt x="25" y="36"/>
                    </a:lnTo>
                    <a:lnTo>
                      <a:pt x="18" y="37"/>
                    </a:lnTo>
                    <a:lnTo>
                      <a:pt x="0" y="38"/>
                    </a:lnTo>
                    <a:lnTo>
                      <a:pt x="3" y="40"/>
                    </a:lnTo>
                    <a:lnTo>
                      <a:pt x="10" y="43"/>
                    </a:lnTo>
                    <a:lnTo>
                      <a:pt x="18" y="44"/>
                    </a:lnTo>
                    <a:lnTo>
                      <a:pt x="23" y="44"/>
                    </a:lnTo>
                    <a:lnTo>
                      <a:pt x="30" y="41"/>
                    </a:lnTo>
                    <a:lnTo>
                      <a:pt x="35" y="38"/>
                    </a:lnTo>
                    <a:lnTo>
                      <a:pt x="39" y="33"/>
                    </a:lnTo>
                    <a:lnTo>
                      <a:pt x="40" y="32"/>
                    </a:lnTo>
                    <a:lnTo>
                      <a:pt x="42" y="26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39" y="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6" name="Freeform 5185"/>
              <p:cNvSpPr>
                <a:spLocks/>
              </p:cNvSpPr>
              <p:nvPr/>
            </p:nvSpPr>
            <p:spPr bwMode="auto">
              <a:xfrm>
                <a:off x="1662" y="1459"/>
                <a:ext cx="42" cy="44"/>
              </a:xfrm>
              <a:custGeom>
                <a:avLst/>
                <a:gdLst>
                  <a:gd name="T0" fmla="*/ 25 w 42"/>
                  <a:gd name="T1" fmla="*/ 0 h 44"/>
                  <a:gd name="T2" fmla="*/ 21 w 42"/>
                  <a:gd name="T3" fmla="*/ 0 h 44"/>
                  <a:gd name="T4" fmla="*/ 14 w 42"/>
                  <a:gd name="T5" fmla="*/ 1 h 44"/>
                  <a:gd name="T6" fmla="*/ 8 w 42"/>
                  <a:gd name="T7" fmla="*/ 5 h 44"/>
                  <a:gd name="T8" fmla="*/ 7 w 42"/>
                  <a:gd name="T9" fmla="*/ 6 h 44"/>
                  <a:gd name="T10" fmla="*/ 3 w 42"/>
                  <a:gd name="T11" fmla="*/ 11 h 44"/>
                  <a:gd name="T12" fmla="*/ 0 w 42"/>
                  <a:gd name="T13" fmla="*/ 17 h 44"/>
                  <a:gd name="T14" fmla="*/ 0 w 42"/>
                  <a:gd name="T15" fmla="*/ 25 h 44"/>
                  <a:gd name="T16" fmla="*/ 0 w 42"/>
                  <a:gd name="T17" fmla="*/ 32 h 44"/>
                  <a:gd name="T18" fmla="*/ 3 w 42"/>
                  <a:gd name="T19" fmla="*/ 39 h 44"/>
                  <a:gd name="T20" fmla="*/ 7 w 42"/>
                  <a:gd name="T21" fmla="*/ 44 h 44"/>
                  <a:gd name="T22" fmla="*/ 25 w 42"/>
                  <a:gd name="T23" fmla="*/ 43 h 44"/>
                  <a:gd name="T24" fmla="*/ 19 w 42"/>
                  <a:gd name="T25" fmla="*/ 43 h 44"/>
                  <a:gd name="T26" fmla="*/ 13 w 42"/>
                  <a:gd name="T27" fmla="*/ 39 h 44"/>
                  <a:gd name="T28" fmla="*/ 13 w 42"/>
                  <a:gd name="T29" fmla="*/ 38 h 44"/>
                  <a:gd name="T30" fmla="*/ 10 w 42"/>
                  <a:gd name="T31" fmla="*/ 32 h 44"/>
                  <a:gd name="T32" fmla="*/ 9 w 42"/>
                  <a:gd name="T33" fmla="*/ 25 h 44"/>
                  <a:gd name="T34" fmla="*/ 9 w 42"/>
                  <a:gd name="T35" fmla="*/ 23 h 44"/>
                  <a:gd name="T36" fmla="*/ 10 w 42"/>
                  <a:gd name="T37" fmla="*/ 16 h 44"/>
                  <a:gd name="T38" fmla="*/ 13 w 42"/>
                  <a:gd name="T39" fmla="*/ 11 h 44"/>
                  <a:gd name="T40" fmla="*/ 17 w 42"/>
                  <a:gd name="T41" fmla="*/ 8 h 44"/>
                  <a:gd name="T42" fmla="*/ 25 w 42"/>
                  <a:gd name="T43" fmla="*/ 6 h 44"/>
                  <a:gd name="T44" fmla="*/ 42 w 42"/>
                  <a:gd name="T45" fmla="*/ 6 h 44"/>
                  <a:gd name="T46" fmla="*/ 39 w 42"/>
                  <a:gd name="T47" fmla="*/ 3 h 44"/>
                  <a:gd name="T48" fmla="*/ 32 w 42"/>
                  <a:gd name="T49" fmla="*/ 0 h 44"/>
                  <a:gd name="T50" fmla="*/ 25 w 42"/>
                  <a:gd name="T5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44">
                    <a:moveTo>
                      <a:pt x="25" y="0"/>
                    </a:moveTo>
                    <a:lnTo>
                      <a:pt x="21" y="0"/>
                    </a:lnTo>
                    <a:lnTo>
                      <a:pt x="14" y="1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3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3" y="39"/>
                    </a:lnTo>
                    <a:lnTo>
                      <a:pt x="7" y="44"/>
                    </a:lnTo>
                    <a:lnTo>
                      <a:pt x="25" y="43"/>
                    </a:lnTo>
                    <a:lnTo>
                      <a:pt x="19" y="43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0" y="32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7" y="8"/>
                    </a:lnTo>
                    <a:lnTo>
                      <a:pt x="25" y="6"/>
                    </a:lnTo>
                    <a:lnTo>
                      <a:pt x="42" y="6"/>
                    </a:lnTo>
                    <a:lnTo>
                      <a:pt x="39" y="3"/>
                    </a:lnTo>
                    <a:lnTo>
                      <a:pt x="3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7" name="Freeform 5186"/>
              <p:cNvSpPr>
                <a:spLocks/>
              </p:cNvSpPr>
              <p:nvPr/>
            </p:nvSpPr>
            <p:spPr bwMode="auto">
              <a:xfrm>
                <a:off x="1718" y="1492"/>
                <a:ext cx="23" cy="13"/>
              </a:xfrm>
              <a:custGeom>
                <a:avLst/>
                <a:gdLst>
                  <a:gd name="T0" fmla="*/ 9 w 23"/>
                  <a:gd name="T1" fmla="*/ 0 h 13"/>
                  <a:gd name="T2" fmla="*/ 0 w 23"/>
                  <a:gd name="T3" fmla="*/ 2 h 13"/>
                  <a:gd name="T4" fmla="*/ 3 w 23"/>
                  <a:gd name="T5" fmla="*/ 8 h 13"/>
                  <a:gd name="T6" fmla="*/ 7 w 23"/>
                  <a:gd name="T7" fmla="*/ 13 h 13"/>
                  <a:gd name="T8" fmla="*/ 23 w 23"/>
                  <a:gd name="T9" fmla="*/ 10 h 13"/>
                  <a:gd name="T10" fmla="*/ 20 w 23"/>
                  <a:gd name="T11" fmla="*/ 10 h 13"/>
                  <a:gd name="T12" fmla="*/ 13 w 23"/>
                  <a:gd name="T13" fmla="*/ 8 h 13"/>
                  <a:gd name="T14" fmla="*/ 12 w 23"/>
                  <a:gd name="T15" fmla="*/ 7 h 13"/>
                  <a:gd name="T16" fmla="*/ 9 w 23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3">
                    <a:moveTo>
                      <a:pt x="9" y="0"/>
                    </a:moveTo>
                    <a:lnTo>
                      <a:pt x="0" y="2"/>
                    </a:lnTo>
                    <a:lnTo>
                      <a:pt x="3" y="8"/>
                    </a:lnTo>
                    <a:lnTo>
                      <a:pt x="7" y="13"/>
                    </a:lnTo>
                    <a:lnTo>
                      <a:pt x="23" y="10"/>
                    </a:lnTo>
                    <a:lnTo>
                      <a:pt x="20" y="10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8" name="Freeform 5187"/>
              <p:cNvSpPr>
                <a:spLocks/>
              </p:cNvSpPr>
              <p:nvPr/>
            </p:nvSpPr>
            <p:spPr bwMode="auto">
              <a:xfrm>
                <a:off x="1740" y="1465"/>
                <a:ext cx="20" cy="8"/>
              </a:xfrm>
              <a:custGeom>
                <a:avLst/>
                <a:gdLst>
                  <a:gd name="T0" fmla="*/ 17 w 20"/>
                  <a:gd name="T1" fmla="*/ 0 h 8"/>
                  <a:gd name="T2" fmla="*/ 0 w 20"/>
                  <a:gd name="T3" fmla="*/ 0 h 8"/>
                  <a:gd name="T4" fmla="*/ 1 w 20"/>
                  <a:gd name="T5" fmla="*/ 0 h 8"/>
                  <a:gd name="T6" fmla="*/ 8 w 20"/>
                  <a:gd name="T7" fmla="*/ 2 h 8"/>
                  <a:gd name="T8" fmla="*/ 12 w 20"/>
                  <a:gd name="T9" fmla="*/ 8 h 8"/>
                  <a:gd name="T10" fmla="*/ 20 w 20"/>
                  <a:gd name="T11" fmla="*/ 7 h 8"/>
                  <a:gd name="T12" fmla="*/ 20 w 20"/>
                  <a:gd name="T13" fmla="*/ 6 h 8"/>
                  <a:gd name="T14" fmla="*/ 17 w 20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7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8" y="2"/>
                    </a:lnTo>
                    <a:lnTo>
                      <a:pt x="12" y="8"/>
                    </a:lnTo>
                    <a:lnTo>
                      <a:pt x="20" y="7"/>
                    </a:lnTo>
                    <a:lnTo>
                      <a:pt x="20" y="6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9" name="Freeform 5188"/>
              <p:cNvSpPr>
                <a:spLocks/>
              </p:cNvSpPr>
              <p:nvPr/>
            </p:nvSpPr>
            <p:spPr bwMode="auto">
              <a:xfrm>
                <a:off x="1720" y="1459"/>
                <a:ext cx="42" cy="50"/>
              </a:xfrm>
              <a:custGeom>
                <a:avLst/>
                <a:gdLst>
                  <a:gd name="T0" fmla="*/ 19 w 42"/>
                  <a:gd name="T1" fmla="*/ 0 h 50"/>
                  <a:gd name="T2" fmla="*/ 19 w 42"/>
                  <a:gd name="T3" fmla="*/ 0 h 50"/>
                  <a:gd name="T4" fmla="*/ 12 w 42"/>
                  <a:gd name="T5" fmla="*/ 1 h 50"/>
                  <a:gd name="T6" fmla="*/ 6 w 42"/>
                  <a:gd name="T7" fmla="*/ 3 h 50"/>
                  <a:gd name="T8" fmla="*/ 2 w 42"/>
                  <a:gd name="T9" fmla="*/ 7 h 50"/>
                  <a:gd name="T10" fmla="*/ 0 w 42"/>
                  <a:gd name="T11" fmla="*/ 13 h 50"/>
                  <a:gd name="T12" fmla="*/ 2 w 42"/>
                  <a:gd name="T13" fmla="*/ 20 h 50"/>
                  <a:gd name="T14" fmla="*/ 2 w 42"/>
                  <a:gd name="T15" fmla="*/ 20 h 50"/>
                  <a:gd name="T16" fmla="*/ 8 w 42"/>
                  <a:gd name="T17" fmla="*/ 25 h 50"/>
                  <a:gd name="T18" fmla="*/ 13 w 42"/>
                  <a:gd name="T19" fmla="*/ 26 h 50"/>
                  <a:gd name="T20" fmla="*/ 21 w 42"/>
                  <a:gd name="T21" fmla="*/ 28 h 50"/>
                  <a:gd name="T22" fmla="*/ 24 w 42"/>
                  <a:gd name="T23" fmla="*/ 29 h 50"/>
                  <a:gd name="T24" fmla="*/ 31 w 42"/>
                  <a:gd name="T25" fmla="*/ 31 h 50"/>
                  <a:gd name="T26" fmla="*/ 33 w 42"/>
                  <a:gd name="T27" fmla="*/ 36 h 50"/>
                  <a:gd name="T28" fmla="*/ 30 w 42"/>
                  <a:gd name="T29" fmla="*/ 41 h 50"/>
                  <a:gd name="T30" fmla="*/ 29 w 42"/>
                  <a:gd name="T31" fmla="*/ 42 h 50"/>
                  <a:gd name="T32" fmla="*/ 21 w 42"/>
                  <a:gd name="T33" fmla="*/ 43 h 50"/>
                  <a:gd name="T34" fmla="*/ 5 w 42"/>
                  <a:gd name="T35" fmla="*/ 46 h 50"/>
                  <a:gd name="T36" fmla="*/ 6 w 42"/>
                  <a:gd name="T37" fmla="*/ 47 h 50"/>
                  <a:gd name="T38" fmla="*/ 13 w 42"/>
                  <a:gd name="T39" fmla="*/ 49 h 50"/>
                  <a:gd name="T40" fmla="*/ 21 w 42"/>
                  <a:gd name="T41" fmla="*/ 50 h 50"/>
                  <a:gd name="T42" fmla="*/ 25 w 42"/>
                  <a:gd name="T43" fmla="*/ 50 h 50"/>
                  <a:gd name="T44" fmla="*/ 32 w 42"/>
                  <a:gd name="T45" fmla="*/ 48 h 50"/>
                  <a:gd name="T46" fmla="*/ 35 w 42"/>
                  <a:gd name="T47" fmla="*/ 47 h 50"/>
                  <a:gd name="T48" fmla="*/ 40 w 42"/>
                  <a:gd name="T49" fmla="*/ 42 h 50"/>
                  <a:gd name="T50" fmla="*/ 41 w 42"/>
                  <a:gd name="T51" fmla="*/ 41 h 50"/>
                  <a:gd name="T52" fmla="*/ 42 w 42"/>
                  <a:gd name="T53" fmla="*/ 35 h 50"/>
                  <a:gd name="T54" fmla="*/ 42 w 42"/>
                  <a:gd name="T55" fmla="*/ 34 h 50"/>
                  <a:gd name="T56" fmla="*/ 40 w 42"/>
                  <a:gd name="T57" fmla="*/ 28 h 50"/>
                  <a:gd name="T58" fmla="*/ 40 w 42"/>
                  <a:gd name="T59" fmla="*/ 28 h 50"/>
                  <a:gd name="T60" fmla="*/ 34 w 42"/>
                  <a:gd name="T61" fmla="*/ 23 h 50"/>
                  <a:gd name="T62" fmla="*/ 30 w 42"/>
                  <a:gd name="T63" fmla="*/ 22 h 50"/>
                  <a:gd name="T64" fmla="*/ 21 w 42"/>
                  <a:gd name="T65" fmla="*/ 20 h 50"/>
                  <a:gd name="T66" fmla="*/ 20 w 42"/>
                  <a:gd name="T67" fmla="*/ 19 h 50"/>
                  <a:gd name="T68" fmla="*/ 13 w 42"/>
                  <a:gd name="T69" fmla="*/ 18 h 50"/>
                  <a:gd name="T70" fmla="*/ 10 w 42"/>
                  <a:gd name="T71" fmla="*/ 15 h 50"/>
                  <a:gd name="T72" fmla="*/ 9 w 42"/>
                  <a:gd name="T73" fmla="*/ 13 h 50"/>
                  <a:gd name="T74" fmla="*/ 11 w 42"/>
                  <a:gd name="T75" fmla="*/ 8 h 50"/>
                  <a:gd name="T76" fmla="*/ 12 w 42"/>
                  <a:gd name="T77" fmla="*/ 8 h 50"/>
                  <a:gd name="T78" fmla="*/ 20 w 42"/>
                  <a:gd name="T79" fmla="*/ 6 h 50"/>
                  <a:gd name="T80" fmla="*/ 37 w 42"/>
                  <a:gd name="T81" fmla="*/ 6 h 50"/>
                  <a:gd name="T82" fmla="*/ 37 w 42"/>
                  <a:gd name="T83" fmla="*/ 5 h 50"/>
                  <a:gd name="T84" fmla="*/ 30 w 42"/>
                  <a:gd name="T85" fmla="*/ 1 h 50"/>
                  <a:gd name="T86" fmla="*/ 27 w 42"/>
                  <a:gd name="T87" fmla="*/ 0 h 50"/>
                  <a:gd name="T88" fmla="*/ 19 w 42"/>
                  <a:gd name="T8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2" h="50">
                    <a:moveTo>
                      <a:pt x="19" y="0"/>
                    </a:moveTo>
                    <a:lnTo>
                      <a:pt x="19" y="0"/>
                    </a:lnTo>
                    <a:lnTo>
                      <a:pt x="12" y="1"/>
                    </a:lnTo>
                    <a:lnTo>
                      <a:pt x="6" y="3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8" y="25"/>
                    </a:lnTo>
                    <a:lnTo>
                      <a:pt x="13" y="26"/>
                    </a:lnTo>
                    <a:lnTo>
                      <a:pt x="21" y="28"/>
                    </a:lnTo>
                    <a:lnTo>
                      <a:pt x="24" y="29"/>
                    </a:lnTo>
                    <a:lnTo>
                      <a:pt x="31" y="31"/>
                    </a:lnTo>
                    <a:lnTo>
                      <a:pt x="33" y="36"/>
                    </a:lnTo>
                    <a:lnTo>
                      <a:pt x="30" y="41"/>
                    </a:lnTo>
                    <a:lnTo>
                      <a:pt x="29" y="42"/>
                    </a:lnTo>
                    <a:lnTo>
                      <a:pt x="21" y="43"/>
                    </a:lnTo>
                    <a:lnTo>
                      <a:pt x="5" y="46"/>
                    </a:lnTo>
                    <a:lnTo>
                      <a:pt x="6" y="47"/>
                    </a:lnTo>
                    <a:lnTo>
                      <a:pt x="13" y="49"/>
                    </a:lnTo>
                    <a:lnTo>
                      <a:pt x="21" y="50"/>
                    </a:lnTo>
                    <a:lnTo>
                      <a:pt x="25" y="50"/>
                    </a:lnTo>
                    <a:lnTo>
                      <a:pt x="32" y="48"/>
                    </a:lnTo>
                    <a:lnTo>
                      <a:pt x="35" y="47"/>
                    </a:lnTo>
                    <a:lnTo>
                      <a:pt x="40" y="42"/>
                    </a:lnTo>
                    <a:lnTo>
                      <a:pt x="41" y="41"/>
                    </a:lnTo>
                    <a:lnTo>
                      <a:pt x="42" y="35"/>
                    </a:lnTo>
                    <a:lnTo>
                      <a:pt x="42" y="34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34" y="23"/>
                    </a:lnTo>
                    <a:lnTo>
                      <a:pt x="30" y="22"/>
                    </a:lnTo>
                    <a:lnTo>
                      <a:pt x="21" y="20"/>
                    </a:lnTo>
                    <a:lnTo>
                      <a:pt x="20" y="19"/>
                    </a:lnTo>
                    <a:lnTo>
                      <a:pt x="13" y="18"/>
                    </a:lnTo>
                    <a:lnTo>
                      <a:pt x="10" y="15"/>
                    </a:lnTo>
                    <a:lnTo>
                      <a:pt x="9" y="13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20" y="6"/>
                    </a:lnTo>
                    <a:lnTo>
                      <a:pt x="37" y="6"/>
                    </a:lnTo>
                    <a:lnTo>
                      <a:pt x="37" y="5"/>
                    </a:lnTo>
                    <a:lnTo>
                      <a:pt x="30" y="1"/>
                    </a:lnTo>
                    <a:lnTo>
                      <a:pt x="27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0" name="Freeform 5189"/>
              <p:cNvSpPr>
                <a:spLocks/>
              </p:cNvSpPr>
              <p:nvPr/>
            </p:nvSpPr>
            <p:spPr bwMode="auto">
              <a:xfrm>
                <a:off x="1775" y="1501"/>
                <a:ext cx="33" cy="8"/>
              </a:xfrm>
              <a:custGeom>
                <a:avLst/>
                <a:gdLst>
                  <a:gd name="T0" fmla="*/ 23 w 33"/>
                  <a:gd name="T1" fmla="*/ 0 h 8"/>
                  <a:gd name="T2" fmla="*/ 15 w 33"/>
                  <a:gd name="T3" fmla="*/ 2 h 8"/>
                  <a:gd name="T4" fmla="*/ 0 w 33"/>
                  <a:gd name="T5" fmla="*/ 4 h 8"/>
                  <a:gd name="T6" fmla="*/ 5 w 33"/>
                  <a:gd name="T7" fmla="*/ 7 h 8"/>
                  <a:gd name="T8" fmla="*/ 13 w 33"/>
                  <a:gd name="T9" fmla="*/ 8 h 8"/>
                  <a:gd name="T10" fmla="*/ 16 w 33"/>
                  <a:gd name="T11" fmla="*/ 8 h 8"/>
                  <a:gd name="T12" fmla="*/ 23 w 33"/>
                  <a:gd name="T13" fmla="*/ 6 h 8"/>
                  <a:gd name="T14" fmla="*/ 26 w 33"/>
                  <a:gd name="T15" fmla="*/ 5 h 8"/>
                  <a:gd name="T16" fmla="*/ 33 w 33"/>
                  <a:gd name="T17" fmla="*/ 1 h 8"/>
                  <a:gd name="T18" fmla="*/ 23 w 33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8">
                    <a:moveTo>
                      <a:pt x="23" y="0"/>
                    </a:moveTo>
                    <a:lnTo>
                      <a:pt x="15" y="2"/>
                    </a:lnTo>
                    <a:lnTo>
                      <a:pt x="0" y="4"/>
                    </a:lnTo>
                    <a:lnTo>
                      <a:pt x="5" y="7"/>
                    </a:lnTo>
                    <a:lnTo>
                      <a:pt x="13" y="8"/>
                    </a:lnTo>
                    <a:lnTo>
                      <a:pt x="16" y="8"/>
                    </a:lnTo>
                    <a:lnTo>
                      <a:pt x="23" y="6"/>
                    </a:lnTo>
                    <a:lnTo>
                      <a:pt x="26" y="5"/>
                    </a:lnTo>
                    <a:lnTo>
                      <a:pt x="33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1" name="Freeform 5190"/>
              <p:cNvSpPr>
                <a:spLocks/>
              </p:cNvSpPr>
              <p:nvPr/>
            </p:nvSpPr>
            <p:spPr bwMode="auto">
              <a:xfrm>
                <a:off x="1770" y="1481"/>
                <a:ext cx="37" cy="24"/>
              </a:xfrm>
              <a:custGeom>
                <a:avLst/>
                <a:gdLst>
                  <a:gd name="T0" fmla="*/ 13 w 37"/>
                  <a:gd name="T1" fmla="*/ 0 h 24"/>
                  <a:gd name="T2" fmla="*/ 7 w 37"/>
                  <a:gd name="T3" fmla="*/ 3 h 24"/>
                  <a:gd name="T4" fmla="*/ 2 w 37"/>
                  <a:gd name="T5" fmla="*/ 8 h 24"/>
                  <a:gd name="T6" fmla="*/ 0 w 37"/>
                  <a:gd name="T7" fmla="*/ 14 h 24"/>
                  <a:gd name="T8" fmla="*/ 1 w 37"/>
                  <a:gd name="T9" fmla="*/ 18 h 24"/>
                  <a:gd name="T10" fmla="*/ 5 w 37"/>
                  <a:gd name="T11" fmla="*/ 24 h 24"/>
                  <a:gd name="T12" fmla="*/ 20 w 37"/>
                  <a:gd name="T13" fmla="*/ 22 h 24"/>
                  <a:gd name="T14" fmla="*/ 20 w 37"/>
                  <a:gd name="T15" fmla="*/ 22 h 24"/>
                  <a:gd name="T16" fmla="*/ 13 w 37"/>
                  <a:gd name="T17" fmla="*/ 19 h 24"/>
                  <a:gd name="T18" fmla="*/ 10 w 37"/>
                  <a:gd name="T19" fmla="*/ 14 h 24"/>
                  <a:gd name="T20" fmla="*/ 11 w 37"/>
                  <a:gd name="T21" fmla="*/ 10 h 24"/>
                  <a:gd name="T22" fmla="*/ 15 w 37"/>
                  <a:gd name="T23" fmla="*/ 7 h 24"/>
                  <a:gd name="T24" fmla="*/ 15 w 37"/>
                  <a:gd name="T25" fmla="*/ 7 h 24"/>
                  <a:gd name="T26" fmla="*/ 22 w 37"/>
                  <a:gd name="T27" fmla="*/ 6 h 24"/>
                  <a:gd name="T28" fmla="*/ 31 w 37"/>
                  <a:gd name="T29" fmla="*/ 4 h 24"/>
                  <a:gd name="T30" fmla="*/ 37 w 37"/>
                  <a:gd name="T31" fmla="*/ 3 h 24"/>
                  <a:gd name="T32" fmla="*/ 13 w 37"/>
                  <a:gd name="T3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24">
                    <a:moveTo>
                      <a:pt x="13" y="0"/>
                    </a:moveTo>
                    <a:lnTo>
                      <a:pt x="7" y="3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1" y="18"/>
                    </a:lnTo>
                    <a:lnTo>
                      <a:pt x="5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13" y="19"/>
                    </a:lnTo>
                    <a:lnTo>
                      <a:pt x="10" y="14"/>
                    </a:lnTo>
                    <a:lnTo>
                      <a:pt x="11" y="10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22" y="6"/>
                    </a:lnTo>
                    <a:lnTo>
                      <a:pt x="31" y="4"/>
                    </a:lnTo>
                    <a:lnTo>
                      <a:pt x="37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2" name="Freeform 5191"/>
              <p:cNvSpPr>
                <a:spLocks/>
              </p:cNvSpPr>
              <p:nvPr/>
            </p:nvSpPr>
            <p:spPr bwMode="auto">
              <a:xfrm>
                <a:off x="1772" y="1465"/>
                <a:ext cx="22" cy="10"/>
              </a:xfrm>
              <a:custGeom>
                <a:avLst/>
                <a:gdLst>
                  <a:gd name="T0" fmla="*/ 4 w 22"/>
                  <a:gd name="T1" fmla="*/ 0 h 10"/>
                  <a:gd name="T2" fmla="*/ 3 w 22"/>
                  <a:gd name="T3" fmla="*/ 2 h 10"/>
                  <a:gd name="T4" fmla="*/ 0 w 22"/>
                  <a:gd name="T5" fmla="*/ 8 h 10"/>
                  <a:gd name="T6" fmla="*/ 9 w 22"/>
                  <a:gd name="T7" fmla="*/ 10 h 10"/>
                  <a:gd name="T8" fmla="*/ 9 w 22"/>
                  <a:gd name="T9" fmla="*/ 8 h 10"/>
                  <a:gd name="T10" fmla="*/ 13 w 22"/>
                  <a:gd name="T11" fmla="*/ 2 h 10"/>
                  <a:gd name="T12" fmla="*/ 14 w 22"/>
                  <a:gd name="T13" fmla="*/ 2 h 10"/>
                  <a:gd name="T14" fmla="*/ 22 w 22"/>
                  <a:gd name="T15" fmla="*/ 0 h 10"/>
                  <a:gd name="T16" fmla="*/ 4 w 22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0">
                    <a:moveTo>
                      <a:pt x="4" y="0"/>
                    </a:moveTo>
                    <a:lnTo>
                      <a:pt x="3" y="2"/>
                    </a:lnTo>
                    <a:lnTo>
                      <a:pt x="0" y="8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2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3" name="Freeform 5192"/>
              <p:cNvSpPr>
                <a:spLocks/>
              </p:cNvSpPr>
              <p:nvPr/>
            </p:nvSpPr>
            <p:spPr bwMode="auto">
              <a:xfrm>
                <a:off x="1776" y="1459"/>
                <a:ext cx="43" cy="49"/>
              </a:xfrm>
              <a:custGeom>
                <a:avLst/>
                <a:gdLst>
                  <a:gd name="T0" fmla="*/ 20 w 43"/>
                  <a:gd name="T1" fmla="*/ 0 h 49"/>
                  <a:gd name="T2" fmla="*/ 15 w 43"/>
                  <a:gd name="T3" fmla="*/ 0 h 49"/>
                  <a:gd name="T4" fmla="*/ 8 w 43"/>
                  <a:gd name="T5" fmla="*/ 1 h 49"/>
                  <a:gd name="T6" fmla="*/ 6 w 43"/>
                  <a:gd name="T7" fmla="*/ 2 h 49"/>
                  <a:gd name="T8" fmla="*/ 0 w 43"/>
                  <a:gd name="T9" fmla="*/ 6 h 49"/>
                  <a:gd name="T10" fmla="*/ 18 w 43"/>
                  <a:gd name="T11" fmla="*/ 6 h 49"/>
                  <a:gd name="T12" fmla="*/ 22 w 43"/>
                  <a:gd name="T13" fmla="*/ 7 h 49"/>
                  <a:gd name="T14" fmla="*/ 29 w 43"/>
                  <a:gd name="T15" fmla="*/ 9 h 49"/>
                  <a:gd name="T16" fmla="*/ 29 w 43"/>
                  <a:gd name="T17" fmla="*/ 9 h 49"/>
                  <a:gd name="T18" fmla="*/ 31 w 43"/>
                  <a:gd name="T19" fmla="*/ 16 h 49"/>
                  <a:gd name="T20" fmla="*/ 31 w 43"/>
                  <a:gd name="T21" fmla="*/ 18 h 49"/>
                  <a:gd name="T22" fmla="*/ 31 w 43"/>
                  <a:gd name="T23" fmla="*/ 18 h 49"/>
                  <a:gd name="T24" fmla="*/ 24 w 43"/>
                  <a:gd name="T25" fmla="*/ 20 h 49"/>
                  <a:gd name="T26" fmla="*/ 15 w 43"/>
                  <a:gd name="T27" fmla="*/ 21 h 49"/>
                  <a:gd name="T28" fmla="*/ 15 w 43"/>
                  <a:gd name="T29" fmla="*/ 21 h 49"/>
                  <a:gd name="T30" fmla="*/ 7 w 43"/>
                  <a:gd name="T31" fmla="*/ 22 h 49"/>
                  <a:gd name="T32" fmla="*/ 31 w 43"/>
                  <a:gd name="T33" fmla="*/ 25 h 49"/>
                  <a:gd name="T34" fmla="*/ 31 w 43"/>
                  <a:gd name="T35" fmla="*/ 28 h 49"/>
                  <a:gd name="T36" fmla="*/ 31 w 43"/>
                  <a:gd name="T37" fmla="*/ 29 h 49"/>
                  <a:gd name="T38" fmla="*/ 30 w 43"/>
                  <a:gd name="T39" fmla="*/ 36 h 49"/>
                  <a:gd name="T40" fmla="*/ 29 w 43"/>
                  <a:gd name="T41" fmla="*/ 37 h 49"/>
                  <a:gd name="T42" fmla="*/ 24 w 43"/>
                  <a:gd name="T43" fmla="*/ 42 h 49"/>
                  <a:gd name="T44" fmla="*/ 22 w 43"/>
                  <a:gd name="T45" fmla="*/ 42 h 49"/>
                  <a:gd name="T46" fmla="*/ 32 w 43"/>
                  <a:gd name="T47" fmla="*/ 43 h 49"/>
                  <a:gd name="T48" fmla="*/ 34 w 43"/>
                  <a:gd name="T49" fmla="*/ 49 h 49"/>
                  <a:gd name="T50" fmla="*/ 43 w 43"/>
                  <a:gd name="T51" fmla="*/ 49 h 49"/>
                  <a:gd name="T52" fmla="*/ 41 w 43"/>
                  <a:gd name="T53" fmla="*/ 43 h 49"/>
                  <a:gd name="T54" fmla="*/ 41 w 43"/>
                  <a:gd name="T55" fmla="*/ 43 h 49"/>
                  <a:gd name="T56" fmla="*/ 40 w 43"/>
                  <a:gd name="T57" fmla="*/ 38 h 49"/>
                  <a:gd name="T58" fmla="*/ 40 w 43"/>
                  <a:gd name="T59" fmla="*/ 29 h 49"/>
                  <a:gd name="T60" fmla="*/ 40 w 43"/>
                  <a:gd name="T61" fmla="*/ 18 h 49"/>
                  <a:gd name="T62" fmla="*/ 40 w 43"/>
                  <a:gd name="T63" fmla="*/ 17 h 49"/>
                  <a:gd name="T64" fmla="*/ 40 w 43"/>
                  <a:gd name="T65" fmla="*/ 10 h 49"/>
                  <a:gd name="T66" fmla="*/ 37 w 43"/>
                  <a:gd name="T67" fmla="*/ 5 h 49"/>
                  <a:gd name="T68" fmla="*/ 31 w 43"/>
                  <a:gd name="T69" fmla="*/ 1 h 49"/>
                  <a:gd name="T70" fmla="*/ 28 w 43"/>
                  <a:gd name="T71" fmla="*/ 0 h 49"/>
                  <a:gd name="T72" fmla="*/ 20 w 43"/>
                  <a:gd name="T7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" h="49">
                    <a:moveTo>
                      <a:pt x="20" y="0"/>
                    </a:moveTo>
                    <a:lnTo>
                      <a:pt x="15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22" y="7"/>
                    </a:lnTo>
                    <a:lnTo>
                      <a:pt x="29" y="9"/>
                    </a:lnTo>
                    <a:lnTo>
                      <a:pt x="29" y="9"/>
                    </a:lnTo>
                    <a:lnTo>
                      <a:pt x="31" y="16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4" y="20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7" y="22"/>
                    </a:lnTo>
                    <a:lnTo>
                      <a:pt x="31" y="25"/>
                    </a:lnTo>
                    <a:lnTo>
                      <a:pt x="31" y="28"/>
                    </a:lnTo>
                    <a:lnTo>
                      <a:pt x="31" y="29"/>
                    </a:lnTo>
                    <a:lnTo>
                      <a:pt x="30" y="36"/>
                    </a:lnTo>
                    <a:lnTo>
                      <a:pt x="29" y="37"/>
                    </a:lnTo>
                    <a:lnTo>
                      <a:pt x="24" y="42"/>
                    </a:lnTo>
                    <a:lnTo>
                      <a:pt x="22" y="42"/>
                    </a:lnTo>
                    <a:lnTo>
                      <a:pt x="32" y="43"/>
                    </a:lnTo>
                    <a:lnTo>
                      <a:pt x="34" y="49"/>
                    </a:lnTo>
                    <a:lnTo>
                      <a:pt x="43" y="49"/>
                    </a:lnTo>
                    <a:lnTo>
                      <a:pt x="41" y="43"/>
                    </a:lnTo>
                    <a:lnTo>
                      <a:pt x="41" y="43"/>
                    </a:lnTo>
                    <a:lnTo>
                      <a:pt x="40" y="38"/>
                    </a:lnTo>
                    <a:lnTo>
                      <a:pt x="40" y="29"/>
                    </a:lnTo>
                    <a:lnTo>
                      <a:pt x="40" y="18"/>
                    </a:lnTo>
                    <a:lnTo>
                      <a:pt x="40" y="17"/>
                    </a:lnTo>
                    <a:lnTo>
                      <a:pt x="40" y="10"/>
                    </a:lnTo>
                    <a:lnTo>
                      <a:pt x="37" y="5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4" name="Freeform 5193"/>
              <p:cNvSpPr>
                <a:spLocks/>
              </p:cNvSpPr>
              <p:nvPr/>
            </p:nvSpPr>
            <p:spPr bwMode="auto">
              <a:xfrm>
                <a:off x="1830" y="1460"/>
                <a:ext cx="19" cy="48"/>
              </a:xfrm>
              <a:custGeom>
                <a:avLst/>
                <a:gdLst>
                  <a:gd name="T0" fmla="*/ 8 w 19"/>
                  <a:gd name="T1" fmla="*/ 0 h 48"/>
                  <a:gd name="T2" fmla="*/ 0 w 19"/>
                  <a:gd name="T3" fmla="*/ 0 h 48"/>
                  <a:gd name="T4" fmla="*/ 0 w 19"/>
                  <a:gd name="T5" fmla="*/ 48 h 48"/>
                  <a:gd name="T6" fmla="*/ 9 w 19"/>
                  <a:gd name="T7" fmla="*/ 48 h 48"/>
                  <a:gd name="T8" fmla="*/ 9 w 19"/>
                  <a:gd name="T9" fmla="*/ 23 h 48"/>
                  <a:gd name="T10" fmla="*/ 9 w 19"/>
                  <a:gd name="T11" fmla="*/ 20 h 48"/>
                  <a:gd name="T12" fmla="*/ 10 w 19"/>
                  <a:gd name="T13" fmla="*/ 13 h 48"/>
                  <a:gd name="T14" fmla="*/ 14 w 19"/>
                  <a:gd name="T15" fmla="*/ 9 h 48"/>
                  <a:gd name="T16" fmla="*/ 19 w 19"/>
                  <a:gd name="T17" fmla="*/ 7 h 48"/>
                  <a:gd name="T18" fmla="*/ 8 w 19"/>
                  <a:gd name="T19" fmla="*/ 7 h 48"/>
                  <a:gd name="T20" fmla="*/ 8 w 19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48">
                    <a:moveTo>
                      <a:pt x="8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9" y="48"/>
                    </a:lnTo>
                    <a:lnTo>
                      <a:pt x="9" y="23"/>
                    </a:lnTo>
                    <a:lnTo>
                      <a:pt x="9" y="20"/>
                    </a:lnTo>
                    <a:lnTo>
                      <a:pt x="10" y="13"/>
                    </a:lnTo>
                    <a:lnTo>
                      <a:pt x="14" y="9"/>
                    </a:lnTo>
                    <a:lnTo>
                      <a:pt x="19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5" name="Freeform 5194"/>
              <p:cNvSpPr>
                <a:spLocks/>
              </p:cNvSpPr>
              <p:nvPr/>
            </p:nvSpPr>
            <p:spPr bwMode="auto">
              <a:xfrm>
                <a:off x="1838" y="1459"/>
                <a:ext cx="21" cy="10"/>
              </a:xfrm>
              <a:custGeom>
                <a:avLst/>
                <a:gdLst>
                  <a:gd name="T0" fmla="*/ 12 w 21"/>
                  <a:gd name="T1" fmla="*/ 0 h 10"/>
                  <a:gd name="T2" fmla="*/ 6 w 21"/>
                  <a:gd name="T3" fmla="*/ 1 h 10"/>
                  <a:gd name="T4" fmla="*/ 5 w 21"/>
                  <a:gd name="T5" fmla="*/ 2 h 10"/>
                  <a:gd name="T6" fmla="*/ 0 w 21"/>
                  <a:gd name="T7" fmla="*/ 8 h 10"/>
                  <a:gd name="T8" fmla="*/ 11 w 21"/>
                  <a:gd name="T9" fmla="*/ 8 h 10"/>
                  <a:gd name="T10" fmla="*/ 18 w 21"/>
                  <a:gd name="T11" fmla="*/ 10 h 10"/>
                  <a:gd name="T12" fmla="*/ 21 w 21"/>
                  <a:gd name="T13" fmla="*/ 2 h 10"/>
                  <a:gd name="T14" fmla="*/ 19 w 21"/>
                  <a:gd name="T15" fmla="*/ 1 h 10"/>
                  <a:gd name="T16" fmla="*/ 12 w 21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0">
                    <a:moveTo>
                      <a:pt x="12" y="0"/>
                    </a:moveTo>
                    <a:lnTo>
                      <a:pt x="6" y="1"/>
                    </a:lnTo>
                    <a:lnTo>
                      <a:pt x="5" y="2"/>
                    </a:lnTo>
                    <a:lnTo>
                      <a:pt x="0" y="8"/>
                    </a:lnTo>
                    <a:lnTo>
                      <a:pt x="11" y="8"/>
                    </a:lnTo>
                    <a:lnTo>
                      <a:pt x="18" y="10"/>
                    </a:lnTo>
                    <a:lnTo>
                      <a:pt x="21" y="2"/>
                    </a:lnTo>
                    <a:lnTo>
                      <a:pt x="19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6" name="Rectangle 5195"/>
              <p:cNvSpPr>
                <a:spLocks noChangeArrowheads="1"/>
              </p:cNvSpPr>
              <p:nvPr/>
            </p:nvSpPr>
            <p:spPr bwMode="auto">
              <a:xfrm>
                <a:off x="1864" y="1460"/>
                <a:ext cx="9" cy="48"/>
              </a:xfrm>
              <a:prstGeom prst="rect">
                <a:avLst/>
              </a:pr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7" name="Rectangle 5196"/>
              <p:cNvSpPr>
                <a:spLocks noChangeArrowheads="1"/>
              </p:cNvSpPr>
              <p:nvPr/>
            </p:nvSpPr>
            <p:spPr bwMode="auto">
              <a:xfrm>
                <a:off x="1864" y="1441"/>
                <a:ext cx="9" cy="10"/>
              </a:xfrm>
              <a:prstGeom prst="rect">
                <a:avLst/>
              </a:pr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8" name="Freeform 5197"/>
              <p:cNvSpPr>
                <a:spLocks/>
              </p:cNvSpPr>
              <p:nvPr/>
            </p:nvSpPr>
            <p:spPr bwMode="auto">
              <a:xfrm>
                <a:off x="1890" y="1465"/>
                <a:ext cx="43" cy="44"/>
              </a:xfrm>
              <a:custGeom>
                <a:avLst/>
                <a:gdLst>
                  <a:gd name="T0" fmla="*/ 36 w 43"/>
                  <a:gd name="T1" fmla="*/ 0 h 44"/>
                  <a:gd name="T2" fmla="*/ 18 w 43"/>
                  <a:gd name="T3" fmla="*/ 0 h 44"/>
                  <a:gd name="T4" fmla="*/ 24 w 43"/>
                  <a:gd name="T5" fmla="*/ 1 h 44"/>
                  <a:gd name="T6" fmla="*/ 30 w 43"/>
                  <a:gd name="T7" fmla="*/ 5 h 44"/>
                  <a:gd name="T8" fmla="*/ 30 w 43"/>
                  <a:gd name="T9" fmla="*/ 5 h 44"/>
                  <a:gd name="T10" fmla="*/ 33 w 43"/>
                  <a:gd name="T11" fmla="*/ 11 h 44"/>
                  <a:gd name="T12" fmla="*/ 34 w 43"/>
                  <a:gd name="T13" fmla="*/ 19 h 44"/>
                  <a:gd name="T14" fmla="*/ 34 w 43"/>
                  <a:gd name="T15" fmla="*/ 20 h 44"/>
                  <a:gd name="T16" fmla="*/ 33 w 43"/>
                  <a:gd name="T17" fmla="*/ 27 h 44"/>
                  <a:gd name="T18" fmla="*/ 30 w 43"/>
                  <a:gd name="T19" fmla="*/ 33 h 44"/>
                  <a:gd name="T20" fmla="*/ 26 w 43"/>
                  <a:gd name="T21" fmla="*/ 36 h 44"/>
                  <a:gd name="T22" fmla="*/ 18 w 43"/>
                  <a:gd name="T23" fmla="*/ 37 h 44"/>
                  <a:gd name="T24" fmla="*/ 0 w 43"/>
                  <a:gd name="T25" fmla="*/ 38 h 44"/>
                  <a:gd name="T26" fmla="*/ 4 w 43"/>
                  <a:gd name="T27" fmla="*/ 40 h 44"/>
                  <a:gd name="T28" fmla="*/ 11 w 43"/>
                  <a:gd name="T29" fmla="*/ 43 h 44"/>
                  <a:gd name="T30" fmla="*/ 18 w 43"/>
                  <a:gd name="T31" fmla="*/ 44 h 44"/>
                  <a:gd name="T32" fmla="*/ 24 w 43"/>
                  <a:gd name="T33" fmla="*/ 44 h 44"/>
                  <a:gd name="T34" fmla="*/ 31 w 43"/>
                  <a:gd name="T35" fmla="*/ 41 h 44"/>
                  <a:gd name="T36" fmla="*/ 36 w 43"/>
                  <a:gd name="T37" fmla="*/ 38 h 44"/>
                  <a:gd name="T38" fmla="*/ 40 w 43"/>
                  <a:gd name="T39" fmla="*/ 33 h 44"/>
                  <a:gd name="T40" fmla="*/ 41 w 43"/>
                  <a:gd name="T41" fmla="*/ 32 h 44"/>
                  <a:gd name="T42" fmla="*/ 43 w 43"/>
                  <a:gd name="T43" fmla="*/ 26 h 44"/>
                  <a:gd name="T44" fmla="*/ 43 w 43"/>
                  <a:gd name="T45" fmla="*/ 18 h 44"/>
                  <a:gd name="T46" fmla="*/ 43 w 43"/>
                  <a:gd name="T47" fmla="*/ 12 h 44"/>
                  <a:gd name="T48" fmla="*/ 40 w 43"/>
                  <a:gd name="T49" fmla="*/ 5 h 44"/>
                  <a:gd name="T50" fmla="*/ 36 w 43"/>
                  <a:gd name="T5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3" h="44">
                    <a:moveTo>
                      <a:pt x="36" y="0"/>
                    </a:moveTo>
                    <a:lnTo>
                      <a:pt x="18" y="0"/>
                    </a:lnTo>
                    <a:lnTo>
                      <a:pt x="24" y="1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3" y="11"/>
                    </a:lnTo>
                    <a:lnTo>
                      <a:pt x="34" y="19"/>
                    </a:lnTo>
                    <a:lnTo>
                      <a:pt x="34" y="20"/>
                    </a:lnTo>
                    <a:lnTo>
                      <a:pt x="33" y="27"/>
                    </a:lnTo>
                    <a:lnTo>
                      <a:pt x="30" y="33"/>
                    </a:lnTo>
                    <a:lnTo>
                      <a:pt x="26" y="36"/>
                    </a:lnTo>
                    <a:lnTo>
                      <a:pt x="18" y="37"/>
                    </a:lnTo>
                    <a:lnTo>
                      <a:pt x="0" y="38"/>
                    </a:lnTo>
                    <a:lnTo>
                      <a:pt x="4" y="40"/>
                    </a:lnTo>
                    <a:lnTo>
                      <a:pt x="11" y="43"/>
                    </a:lnTo>
                    <a:lnTo>
                      <a:pt x="18" y="44"/>
                    </a:lnTo>
                    <a:lnTo>
                      <a:pt x="24" y="44"/>
                    </a:lnTo>
                    <a:lnTo>
                      <a:pt x="31" y="41"/>
                    </a:lnTo>
                    <a:lnTo>
                      <a:pt x="36" y="38"/>
                    </a:lnTo>
                    <a:lnTo>
                      <a:pt x="40" y="33"/>
                    </a:lnTo>
                    <a:lnTo>
                      <a:pt x="41" y="32"/>
                    </a:lnTo>
                    <a:lnTo>
                      <a:pt x="43" y="26"/>
                    </a:lnTo>
                    <a:lnTo>
                      <a:pt x="43" y="18"/>
                    </a:lnTo>
                    <a:lnTo>
                      <a:pt x="43" y="12"/>
                    </a:lnTo>
                    <a:lnTo>
                      <a:pt x="40" y="5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9" name="Freeform 5198"/>
              <p:cNvSpPr>
                <a:spLocks/>
              </p:cNvSpPr>
              <p:nvPr/>
            </p:nvSpPr>
            <p:spPr bwMode="auto">
              <a:xfrm>
                <a:off x="1884" y="1459"/>
                <a:ext cx="42" cy="44"/>
              </a:xfrm>
              <a:custGeom>
                <a:avLst/>
                <a:gdLst>
                  <a:gd name="T0" fmla="*/ 24 w 42"/>
                  <a:gd name="T1" fmla="*/ 0 h 44"/>
                  <a:gd name="T2" fmla="*/ 21 w 42"/>
                  <a:gd name="T3" fmla="*/ 0 h 44"/>
                  <a:gd name="T4" fmla="*/ 14 w 42"/>
                  <a:gd name="T5" fmla="*/ 1 h 44"/>
                  <a:gd name="T6" fmla="*/ 8 w 42"/>
                  <a:gd name="T7" fmla="*/ 5 h 44"/>
                  <a:gd name="T8" fmla="*/ 7 w 42"/>
                  <a:gd name="T9" fmla="*/ 6 h 44"/>
                  <a:gd name="T10" fmla="*/ 3 w 42"/>
                  <a:gd name="T11" fmla="*/ 11 h 44"/>
                  <a:gd name="T12" fmla="*/ 0 w 42"/>
                  <a:gd name="T13" fmla="*/ 17 h 44"/>
                  <a:gd name="T14" fmla="*/ 0 w 42"/>
                  <a:gd name="T15" fmla="*/ 25 h 44"/>
                  <a:gd name="T16" fmla="*/ 0 w 42"/>
                  <a:gd name="T17" fmla="*/ 32 h 44"/>
                  <a:gd name="T18" fmla="*/ 3 w 42"/>
                  <a:gd name="T19" fmla="*/ 39 h 44"/>
                  <a:gd name="T20" fmla="*/ 6 w 42"/>
                  <a:gd name="T21" fmla="*/ 44 h 44"/>
                  <a:gd name="T22" fmla="*/ 24 w 42"/>
                  <a:gd name="T23" fmla="*/ 43 h 44"/>
                  <a:gd name="T24" fmla="*/ 19 w 42"/>
                  <a:gd name="T25" fmla="*/ 43 h 44"/>
                  <a:gd name="T26" fmla="*/ 13 w 42"/>
                  <a:gd name="T27" fmla="*/ 39 h 44"/>
                  <a:gd name="T28" fmla="*/ 13 w 42"/>
                  <a:gd name="T29" fmla="*/ 38 h 44"/>
                  <a:gd name="T30" fmla="*/ 10 w 42"/>
                  <a:gd name="T31" fmla="*/ 32 h 44"/>
                  <a:gd name="T32" fmla="*/ 9 w 42"/>
                  <a:gd name="T33" fmla="*/ 25 h 44"/>
                  <a:gd name="T34" fmla="*/ 9 w 42"/>
                  <a:gd name="T35" fmla="*/ 23 h 44"/>
                  <a:gd name="T36" fmla="*/ 10 w 42"/>
                  <a:gd name="T37" fmla="*/ 16 h 44"/>
                  <a:gd name="T38" fmla="*/ 13 w 42"/>
                  <a:gd name="T39" fmla="*/ 11 h 44"/>
                  <a:gd name="T40" fmla="*/ 17 w 42"/>
                  <a:gd name="T41" fmla="*/ 8 h 44"/>
                  <a:gd name="T42" fmla="*/ 24 w 42"/>
                  <a:gd name="T43" fmla="*/ 6 h 44"/>
                  <a:gd name="T44" fmla="*/ 42 w 42"/>
                  <a:gd name="T45" fmla="*/ 6 h 44"/>
                  <a:gd name="T46" fmla="*/ 39 w 42"/>
                  <a:gd name="T47" fmla="*/ 3 h 44"/>
                  <a:gd name="T48" fmla="*/ 32 w 42"/>
                  <a:gd name="T49" fmla="*/ 0 h 44"/>
                  <a:gd name="T50" fmla="*/ 24 w 42"/>
                  <a:gd name="T5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44">
                    <a:moveTo>
                      <a:pt x="24" y="0"/>
                    </a:moveTo>
                    <a:lnTo>
                      <a:pt x="21" y="0"/>
                    </a:lnTo>
                    <a:lnTo>
                      <a:pt x="14" y="1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3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3" y="39"/>
                    </a:lnTo>
                    <a:lnTo>
                      <a:pt x="6" y="44"/>
                    </a:lnTo>
                    <a:lnTo>
                      <a:pt x="24" y="43"/>
                    </a:lnTo>
                    <a:lnTo>
                      <a:pt x="19" y="43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0" y="32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7" y="8"/>
                    </a:lnTo>
                    <a:lnTo>
                      <a:pt x="24" y="6"/>
                    </a:lnTo>
                    <a:lnTo>
                      <a:pt x="42" y="6"/>
                    </a:lnTo>
                    <a:lnTo>
                      <a:pt x="39" y="3"/>
                    </a:lnTo>
                    <a:lnTo>
                      <a:pt x="32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0" name="Freeform 5199"/>
              <p:cNvSpPr>
                <a:spLocks/>
              </p:cNvSpPr>
              <p:nvPr/>
            </p:nvSpPr>
            <p:spPr bwMode="auto">
              <a:xfrm>
                <a:off x="1031" y="1147"/>
                <a:ext cx="28" cy="15"/>
              </a:xfrm>
              <a:custGeom>
                <a:avLst/>
                <a:gdLst>
                  <a:gd name="T0" fmla="*/ 8 w 28"/>
                  <a:gd name="T1" fmla="*/ 0 h 15"/>
                  <a:gd name="T2" fmla="*/ 0 w 28"/>
                  <a:gd name="T3" fmla="*/ 0 h 15"/>
                  <a:gd name="T4" fmla="*/ 0 w 28"/>
                  <a:gd name="T5" fmla="*/ 5 h 15"/>
                  <a:gd name="T6" fmla="*/ 3 w 28"/>
                  <a:gd name="T7" fmla="*/ 11 h 15"/>
                  <a:gd name="T8" fmla="*/ 7 w 28"/>
                  <a:gd name="T9" fmla="*/ 15 h 15"/>
                  <a:gd name="T10" fmla="*/ 28 w 28"/>
                  <a:gd name="T11" fmla="*/ 14 h 15"/>
                  <a:gd name="T12" fmla="*/ 24 w 28"/>
                  <a:gd name="T13" fmla="*/ 13 h 15"/>
                  <a:gd name="T14" fmla="*/ 17 w 28"/>
                  <a:gd name="T15" fmla="*/ 12 h 15"/>
                  <a:gd name="T16" fmla="*/ 16 w 28"/>
                  <a:gd name="T17" fmla="*/ 11 h 15"/>
                  <a:gd name="T18" fmla="*/ 11 w 28"/>
                  <a:gd name="T19" fmla="*/ 7 h 15"/>
                  <a:gd name="T20" fmla="*/ 10 w 28"/>
                  <a:gd name="T21" fmla="*/ 6 h 15"/>
                  <a:gd name="T22" fmla="*/ 8 w 28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15">
                    <a:moveTo>
                      <a:pt x="8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" y="11"/>
                    </a:lnTo>
                    <a:lnTo>
                      <a:pt x="7" y="15"/>
                    </a:lnTo>
                    <a:lnTo>
                      <a:pt x="28" y="14"/>
                    </a:lnTo>
                    <a:lnTo>
                      <a:pt x="24" y="13"/>
                    </a:lnTo>
                    <a:lnTo>
                      <a:pt x="17" y="12"/>
                    </a:lnTo>
                    <a:lnTo>
                      <a:pt x="16" y="11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1" name="Freeform 5200"/>
              <p:cNvSpPr>
                <a:spLocks/>
              </p:cNvSpPr>
              <p:nvPr/>
            </p:nvSpPr>
            <p:spPr bwMode="auto">
              <a:xfrm>
                <a:off x="1057" y="1110"/>
                <a:ext cx="25" cy="14"/>
              </a:xfrm>
              <a:custGeom>
                <a:avLst/>
                <a:gdLst>
                  <a:gd name="T0" fmla="*/ 19 w 25"/>
                  <a:gd name="T1" fmla="*/ 0 h 14"/>
                  <a:gd name="T2" fmla="*/ 0 w 25"/>
                  <a:gd name="T3" fmla="*/ 2 h 14"/>
                  <a:gd name="T4" fmla="*/ 6 w 25"/>
                  <a:gd name="T5" fmla="*/ 3 h 14"/>
                  <a:gd name="T6" fmla="*/ 12 w 25"/>
                  <a:gd name="T7" fmla="*/ 5 h 14"/>
                  <a:gd name="T8" fmla="*/ 14 w 25"/>
                  <a:gd name="T9" fmla="*/ 7 h 14"/>
                  <a:gd name="T10" fmla="*/ 16 w 25"/>
                  <a:gd name="T11" fmla="*/ 14 h 14"/>
                  <a:gd name="T12" fmla="*/ 25 w 25"/>
                  <a:gd name="T13" fmla="*/ 13 h 14"/>
                  <a:gd name="T14" fmla="*/ 24 w 25"/>
                  <a:gd name="T15" fmla="*/ 9 h 14"/>
                  <a:gd name="T16" fmla="*/ 22 w 25"/>
                  <a:gd name="T17" fmla="*/ 3 h 14"/>
                  <a:gd name="T18" fmla="*/ 19 w 25"/>
                  <a:gd name="T1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14">
                    <a:moveTo>
                      <a:pt x="19" y="0"/>
                    </a:moveTo>
                    <a:lnTo>
                      <a:pt x="0" y="2"/>
                    </a:lnTo>
                    <a:lnTo>
                      <a:pt x="6" y="3"/>
                    </a:lnTo>
                    <a:lnTo>
                      <a:pt x="12" y="5"/>
                    </a:lnTo>
                    <a:lnTo>
                      <a:pt x="14" y="7"/>
                    </a:lnTo>
                    <a:lnTo>
                      <a:pt x="16" y="14"/>
                    </a:lnTo>
                    <a:lnTo>
                      <a:pt x="25" y="13"/>
                    </a:lnTo>
                    <a:lnTo>
                      <a:pt x="24" y="9"/>
                    </a:lnTo>
                    <a:lnTo>
                      <a:pt x="22" y="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2" name="Freeform 5201"/>
              <p:cNvSpPr>
                <a:spLocks/>
              </p:cNvSpPr>
              <p:nvPr/>
            </p:nvSpPr>
            <p:spPr bwMode="auto">
              <a:xfrm>
                <a:off x="1033" y="1105"/>
                <a:ext cx="51" cy="63"/>
              </a:xfrm>
              <a:custGeom>
                <a:avLst/>
                <a:gdLst>
                  <a:gd name="T0" fmla="*/ 24 w 51"/>
                  <a:gd name="T1" fmla="*/ 0 h 63"/>
                  <a:gd name="T2" fmla="*/ 18 w 51"/>
                  <a:gd name="T3" fmla="*/ 0 h 63"/>
                  <a:gd name="T4" fmla="*/ 11 w 51"/>
                  <a:gd name="T5" fmla="*/ 2 h 63"/>
                  <a:gd name="T6" fmla="*/ 8 w 51"/>
                  <a:gd name="T7" fmla="*/ 4 h 63"/>
                  <a:gd name="T8" fmla="*/ 3 w 51"/>
                  <a:gd name="T9" fmla="*/ 8 h 63"/>
                  <a:gd name="T10" fmla="*/ 2 w 51"/>
                  <a:gd name="T11" fmla="*/ 11 h 63"/>
                  <a:gd name="T12" fmla="*/ 0 w 51"/>
                  <a:gd name="T13" fmla="*/ 17 h 63"/>
                  <a:gd name="T14" fmla="*/ 0 w 51"/>
                  <a:gd name="T15" fmla="*/ 18 h 63"/>
                  <a:gd name="T16" fmla="*/ 3 w 51"/>
                  <a:gd name="T17" fmla="*/ 24 h 63"/>
                  <a:gd name="T18" fmla="*/ 4 w 51"/>
                  <a:gd name="T19" fmla="*/ 26 h 63"/>
                  <a:gd name="T20" fmla="*/ 10 w 51"/>
                  <a:gd name="T21" fmla="*/ 30 h 63"/>
                  <a:gd name="T22" fmla="*/ 15 w 51"/>
                  <a:gd name="T23" fmla="*/ 32 h 63"/>
                  <a:gd name="T24" fmla="*/ 23 w 51"/>
                  <a:gd name="T25" fmla="*/ 34 h 63"/>
                  <a:gd name="T26" fmla="*/ 29 w 51"/>
                  <a:gd name="T27" fmla="*/ 35 h 63"/>
                  <a:gd name="T28" fmla="*/ 35 w 51"/>
                  <a:gd name="T29" fmla="*/ 37 h 63"/>
                  <a:gd name="T30" fmla="*/ 35 w 51"/>
                  <a:gd name="T31" fmla="*/ 37 h 63"/>
                  <a:gd name="T32" fmla="*/ 41 w 51"/>
                  <a:gd name="T33" fmla="*/ 40 h 63"/>
                  <a:gd name="T34" fmla="*/ 42 w 51"/>
                  <a:gd name="T35" fmla="*/ 45 h 63"/>
                  <a:gd name="T36" fmla="*/ 40 w 51"/>
                  <a:gd name="T37" fmla="*/ 50 h 63"/>
                  <a:gd name="T38" fmla="*/ 40 w 51"/>
                  <a:gd name="T39" fmla="*/ 51 h 63"/>
                  <a:gd name="T40" fmla="*/ 35 w 51"/>
                  <a:gd name="T41" fmla="*/ 54 h 63"/>
                  <a:gd name="T42" fmla="*/ 33 w 51"/>
                  <a:gd name="T43" fmla="*/ 55 h 63"/>
                  <a:gd name="T44" fmla="*/ 26 w 51"/>
                  <a:gd name="T45" fmla="*/ 56 h 63"/>
                  <a:gd name="T46" fmla="*/ 5 w 51"/>
                  <a:gd name="T47" fmla="*/ 57 h 63"/>
                  <a:gd name="T48" fmla="*/ 11 w 51"/>
                  <a:gd name="T49" fmla="*/ 60 h 63"/>
                  <a:gd name="T50" fmla="*/ 12 w 51"/>
                  <a:gd name="T51" fmla="*/ 61 h 63"/>
                  <a:gd name="T52" fmla="*/ 19 w 51"/>
                  <a:gd name="T53" fmla="*/ 62 h 63"/>
                  <a:gd name="T54" fmla="*/ 26 w 51"/>
                  <a:gd name="T55" fmla="*/ 63 h 63"/>
                  <a:gd name="T56" fmla="*/ 33 w 51"/>
                  <a:gd name="T57" fmla="*/ 62 h 63"/>
                  <a:gd name="T58" fmla="*/ 39 w 51"/>
                  <a:gd name="T59" fmla="*/ 60 h 63"/>
                  <a:gd name="T60" fmla="*/ 43 w 51"/>
                  <a:gd name="T61" fmla="*/ 58 h 63"/>
                  <a:gd name="T62" fmla="*/ 48 w 51"/>
                  <a:gd name="T63" fmla="*/ 54 h 63"/>
                  <a:gd name="T64" fmla="*/ 50 w 51"/>
                  <a:gd name="T65" fmla="*/ 51 h 63"/>
                  <a:gd name="T66" fmla="*/ 51 w 51"/>
                  <a:gd name="T67" fmla="*/ 45 h 63"/>
                  <a:gd name="T68" fmla="*/ 51 w 51"/>
                  <a:gd name="T69" fmla="*/ 42 h 63"/>
                  <a:gd name="T70" fmla="*/ 48 w 51"/>
                  <a:gd name="T71" fmla="*/ 36 h 63"/>
                  <a:gd name="T72" fmla="*/ 46 w 51"/>
                  <a:gd name="T73" fmla="*/ 33 h 63"/>
                  <a:gd name="T74" fmla="*/ 39 w 51"/>
                  <a:gd name="T75" fmla="*/ 30 h 63"/>
                  <a:gd name="T76" fmla="*/ 39 w 51"/>
                  <a:gd name="T77" fmla="*/ 29 h 63"/>
                  <a:gd name="T78" fmla="*/ 33 w 51"/>
                  <a:gd name="T79" fmla="*/ 28 h 63"/>
                  <a:gd name="T80" fmla="*/ 25 w 51"/>
                  <a:gd name="T81" fmla="*/ 26 h 63"/>
                  <a:gd name="T82" fmla="*/ 24 w 51"/>
                  <a:gd name="T83" fmla="*/ 26 h 63"/>
                  <a:gd name="T84" fmla="*/ 16 w 51"/>
                  <a:gd name="T85" fmla="*/ 24 h 63"/>
                  <a:gd name="T86" fmla="*/ 11 w 51"/>
                  <a:gd name="T87" fmla="*/ 21 h 63"/>
                  <a:gd name="T88" fmla="*/ 9 w 51"/>
                  <a:gd name="T89" fmla="*/ 16 h 63"/>
                  <a:gd name="T90" fmla="*/ 9 w 51"/>
                  <a:gd name="T91" fmla="*/ 15 h 63"/>
                  <a:gd name="T92" fmla="*/ 12 w 51"/>
                  <a:gd name="T93" fmla="*/ 10 h 63"/>
                  <a:gd name="T94" fmla="*/ 16 w 51"/>
                  <a:gd name="T95" fmla="*/ 8 h 63"/>
                  <a:gd name="T96" fmla="*/ 24 w 51"/>
                  <a:gd name="T97" fmla="*/ 7 h 63"/>
                  <a:gd name="T98" fmla="*/ 43 w 51"/>
                  <a:gd name="T99" fmla="*/ 5 h 63"/>
                  <a:gd name="T100" fmla="*/ 37 w 51"/>
                  <a:gd name="T101" fmla="*/ 2 h 63"/>
                  <a:gd name="T102" fmla="*/ 31 w 51"/>
                  <a:gd name="T103" fmla="*/ 0 h 63"/>
                  <a:gd name="T104" fmla="*/ 24 w 51"/>
                  <a:gd name="T10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1" h="63">
                    <a:moveTo>
                      <a:pt x="24" y="0"/>
                    </a:moveTo>
                    <a:lnTo>
                      <a:pt x="18" y="0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5" y="32"/>
                    </a:lnTo>
                    <a:lnTo>
                      <a:pt x="23" y="34"/>
                    </a:lnTo>
                    <a:lnTo>
                      <a:pt x="29" y="35"/>
                    </a:lnTo>
                    <a:lnTo>
                      <a:pt x="35" y="37"/>
                    </a:lnTo>
                    <a:lnTo>
                      <a:pt x="35" y="37"/>
                    </a:lnTo>
                    <a:lnTo>
                      <a:pt x="41" y="40"/>
                    </a:lnTo>
                    <a:lnTo>
                      <a:pt x="42" y="45"/>
                    </a:lnTo>
                    <a:lnTo>
                      <a:pt x="40" y="50"/>
                    </a:lnTo>
                    <a:lnTo>
                      <a:pt x="40" y="51"/>
                    </a:lnTo>
                    <a:lnTo>
                      <a:pt x="35" y="54"/>
                    </a:lnTo>
                    <a:lnTo>
                      <a:pt x="33" y="55"/>
                    </a:lnTo>
                    <a:lnTo>
                      <a:pt x="26" y="56"/>
                    </a:lnTo>
                    <a:lnTo>
                      <a:pt x="5" y="57"/>
                    </a:lnTo>
                    <a:lnTo>
                      <a:pt x="11" y="60"/>
                    </a:lnTo>
                    <a:lnTo>
                      <a:pt x="12" y="61"/>
                    </a:lnTo>
                    <a:lnTo>
                      <a:pt x="19" y="62"/>
                    </a:lnTo>
                    <a:lnTo>
                      <a:pt x="26" y="63"/>
                    </a:lnTo>
                    <a:lnTo>
                      <a:pt x="33" y="62"/>
                    </a:lnTo>
                    <a:lnTo>
                      <a:pt x="39" y="60"/>
                    </a:lnTo>
                    <a:lnTo>
                      <a:pt x="43" y="58"/>
                    </a:lnTo>
                    <a:lnTo>
                      <a:pt x="48" y="54"/>
                    </a:lnTo>
                    <a:lnTo>
                      <a:pt x="50" y="51"/>
                    </a:lnTo>
                    <a:lnTo>
                      <a:pt x="51" y="45"/>
                    </a:lnTo>
                    <a:lnTo>
                      <a:pt x="51" y="42"/>
                    </a:lnTo>
                    <a:lnTo>
                      <a:pt x="48" y="36"/>
                    </a:lnTo>
                    <a:lnTo>
                      <a:pt x="46" y="33"/>
                    </a:lnTo>
                    <a:lnTo>
                      <a:pt x="39" y="30"/>
                    </a:lnTo>
                    <a:lnTo>
                      <a:pt x="39" y="29"/>
                    </a:lnTo>
                    <a:lnTo>
                      <a:pt x="33" y="28"/>
                    </a:lnTo>
                    <a:lnTo>
                      <a:pt x="25" y="26"/>
                    </a:lnTo>
                    <a:lnTo>
                      <a:pt x="24" y="26"/>
                    </a:lnTo>
                    <a:lnTo>
                      <a:pt x="16" y="24"/>
                    </a:lnTo>
                    <a:lnTo>
                      <a:pt x="11" y="21"/>
                    </a:lnTo>
                    <a:lnTo>
                      <a:pt x="9" y="16"/>
                    </a:lnTo>
                    <a:lnTo>
                      <a:pt x="9" y="15"/>
                    </a:lnTo>
                    <a:lnTo>
                      <a:pt x="12" y="10"/>
                    </a:lnTo>
                    <a:lnTo>
                      <a:pt x="16" y="8"/>
                    </a:lnTo>
                    <a:lnTo>
                      <a:pt x="24" y="7"/>
                    </a:lnTo>
                    <a:lnTo>
                      <a:pt x="43" y="5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3" name="Freeform 5202"/>
              <p:cNvSpPr>
                <a:spLocks/>
              </p:cNvSpPr>
              <p:nvPr/>
            </p:nvSpPr>
            <p:spPr bwMode="auto">
              <a:xfrm>
                <a:off x="1096" y="1161"/>
                <a:ext cx="31" cy="7"/>
              </a:xfrm>
              <a:custGeom>
                <a:avLst/>
                <a:gdLst>
                  <a:gd name="T0" fmla="*/ 22 w 31"/>
                  <a:gd name="T1" fmla="*/ 0 h 7"/>
                  <a:gd name="T2" fmla="*/ 15 w 31"/>
                  <a:gd name="T3" fmla="*/ 1 h 7"/>
                  <a:gd name="T4" fmla="*/ 0 w 31"/>
                  <a:gd name="T5" fmla="*/ 3 h 7"/>
                  <a:gd name="T6" fmla="*/ 5 w 31"/>
                  <a:gd name="T7" fmla="*/ 6 h 7"/>
                  <a:gd name="T8" fmla="*/ 13 w 31"/>
                  <a:gd name="T9" fmla="*/ 7 h 7"/>
                  <a:gd name="T10" fmla="*/ 15 w 31"/>
                  <a:gd name="T11" fmla="*/ 7 h 7"/>
                  <a:gd name="T12" fmla="*/ 22 w 31"/>
                  <a:gd name="T13" fmla="*/ 5 h 7"/>
                  <a:gd name="T14" fmla="*/ 24 w 31"/>
                  <a:gd name="T15" fmla="*/ 4 h 7"/>
                  <a:gd name="T16" fmla="*/ 31 w 31"/>
                  <a:gd name="T17" fmla="*/ 0 h 7"/>
                  <a:gd name="T18" fmla="*/ 22 w 31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7">
                    <a:moveTo>
                      <a:pt x="22" y="0"/>
                    </a:moveTo>
                    <a:lnTo>
                      <a:pt x="15" y="1"/>
                    </a:lnTo>
                    <a:lnTo>
                      <a:pt x="0" y="3"/>
                    </a:lnTo>
                    <a:lnTo>
                      <a:pt x="5" y="6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22" y="5"/>
                    </a:lnTo>
                    <a:lnTo>
                      <a:pt x="24" y="4"/>
                    </a:lnTo>
                    <a:lnTo>
                      <a:pt x="31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4" name="Freeform 5203"/>
              <p:cNvSpPr>
                <a:spLocks/>
              </p:cNvSpPr>
              <p:nvPr/>
            </p:nvSpPr>
            <p:spPr bwMode="auto">
              <a:xfrm>
                <a:off x="1092" y="1142"/>
                <a:ext cx="34" cy="22"/>
              </a:xfrm>
              <a:custGeom>
                <a:avLst/>
                <a:gdLst>
                  <a:gd name="T0" fmla="*/ 12 w 34"/>
                  <a:gd name="T1" fmla="*/ 0 h 22"/>
                  <a:gd name="T2" fmla="*/ 6 w 34"/>
                  <a:gd name="T3" fmla="*/ 3 h 22"/>
                  <a:gd name="T4" fmla="*/ 2 w 34"/>
                  <a:gd name="T5" fmla="*/ 7 h 22"/>
                  <a:gd name="T6" fmla="*/ 0 w 34"/>
                  <a:gd name="T7" fmla="*/ 13 h 22"/>
                  <a:gd name="T8" fmla="*/ 1 w 34"/>
                  <a:gd name="T9" fmla="*/ 17 h 22"/>
                  <a:gd name="T10" fmla="*/ 4 w 34"/>
                  <a:gd name="T11" fmla="*/ 22 h 22"/>
                  <a:gd name="T12" fmla="*/ 19 w 34"/>
                  <a:gd name="T13" fmla="*/ 20 h 22"/>
                  <a:gd name="T14" fmla="*/ 18 w 34"/>
                  <a:gd name="T15" fmla="*/ 20 h 22"/>
                  <a:gd name="T16" fmla="*/ 11 w 34"/>
                  <a:gd name="T17" fmla="*/ 18 h 22"/>
                  <a:gd name="T18" fmla="*/ 9 w 34"/>
                  <a:gd name="T19" fmla="*/ 13 h 22"/>
                  <a:gd name="T20" fmla="*/ 10 w 34"/>
                  <a:gd name="T21" fmla="*/ 9 h 22"/>
                  <a:gd name="T22" fmla="*/ 13 w 34"/>
                  <a:gd name="T23" fmla="*/ 7 h 22"/>
                  <a:gd name="T24" fmla="*/ 13 w 34"/>
                  <a:gd name="T25" fmla="*/ 7 h 22"/>
                  <a:gd name="T26" fmla="*/ 20 w 34"/>
                  <a:gd name="T27" fmla="*/ 5 h 22"/>
                  <a:gd name="T28" fmla="*/ 28 w 34"/>
                  <a:gd name="T29" fmla="*/ 4 h 22"/>
                  <a:gd name="T30" fmla="*/ 34 w 34"/>
                  <a:gd name="T31" fmla="*/ 3 h 22"/>
                  <a:gd name="T32" fmla="*/ 12 w 3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22">
                    <a:moveTo>
                      <a:pt x="12" y="0"/>
                    </a:moveTo>
                    <a:lnTo>
                      <a:pt x="6" y="3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1" y="17"/>
                    </a:lnTo>
                    <a:lnTo>
                      <a:pt x="4" y="22"/>
                    </a:lnTo>
                    <a:lnTo>
                      <a:pt x="19" y="20"/>
                    </a:lnTo>
                    <a:lnTo>
                      <a:pt x="18" y="20"/>
                    </a:lnTo>
                    <a:lnTo>
                      <a:pt x="11" y="18"/>
                    </a:lnTo>
                    <a:lnTo>
                      <a:pt x="9" y="13"/>
                    </a:lnTo>
                    <a:lnTo>
                      <a:pt x="10" y="9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20" y="5"/>
                    </a:lnTo>
                    <a:lnTo>
                      <a:pt x="28" y="4"/>
                    </a:lnTo>
                    <a:lnTo>
                      <a:pt x="34" y="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5" name="Freeform 5204"/>
              <p:cNvSpPr>
                <a:spLocks/>
              </p:cNvSpPr>
              <p:nvPr/>
            </p:nvSpPr>
            <p:spPr bwMode="auto">
              <a:xfrm>
                <a:off x="1094" y="1128"/>
                <a:ext cx="20" cy="8"/>
              </a:xfrm>
              <a:custGeom>
                <a:avLst/>
                <a:gdLst>
                  <a:gd name="T0" fmla="*/ 3 w 20"/>
                  <a:gd name="T1" fmla="*/ 0 h 8"/>
                  <a:gd name="T2" fmla="*/ 2 w 20"/>
                  <a:gd name="T3" fmla="*/ 1 h 8"/>
                  <a:gd name="T4" fmla="*/ 0 w 20"/>
                  <a:gd name="T5" fmla="*/ 7 h 8"/>
                  <a:gd name="T6" fmla="*/ 8 w 20"/>
                  <a:gd name="T7" fmla="*/ 8 h 8"/>
                  <a:gd name="T8" fmla="*/ 8 w 20"/>
                  <a:gd name="T9" fmla="*/ 7 h 8"/>
                  <a:gd name="T10" fmla="*/ 12 w 20"/>
                  <a:gd name="T11" fmla="*/ 2 h 8"/>
                  <a:gd name="T12" fmla="*/ 13 w 20"/>
                  <a:gd name="T13" fmla="*/ 1 h 8"/>
                  <a:gd name="T14" fmla="*/ 20 w 20"/>
                  <a:gd name="T15" fmla="*/ 0 h 8"/>
                  <a:gd name="T16" fmla="*/ 3 w 20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8">
                    <a:moveTo>
                      <a:pt x="3" y="0"/>
                    </a:moveTo>
                    <a:lnTo>
                      <a:pt x="2" y="1"/>
                    </a:lnTo>
                    <a:lnTo>
                      <a:pt x="0" y="7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12" y="2"/>
                    </a:lnTo>
                    <a:lnTo>
                      <a:pt x="13" y="1"/>
                    </a:lnTo>
                    <a:lnTo>
                      <a:pt x="2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6" name="Freeform 5205"/>
              <p:cNvSpPr>
                <a:spLocks/>
              </p:cNvSpPr>
              <p:nvPr/>
            </p:nvSpPr>
            <p:spPr bwMode="auto">
              <a:xfrm>
                <a:off x="1097" y="1122"/>
                <a:ext cx="40" cy="45"/>
              </a:xfrm>
              <a:custGeom>
                <a:avLst/>
                <a:gdLst>
                  <a:gd name="T0" fmla="*/ 18 w 40"/>
                  <a:gd name="T1" fmla="*/ 0 h 45"/>
                  <a:gd name="T2" fmla="*/ 14 w 40"/>
                  <a:gd name="T3" fmla="*/ 0 h 45"/>
                  <a:gd name="T4" fmla="*/ 7 w 40"/>
                  <a:gd name="T5" fmla="*/ 1 h 45"/>
                  <a:gd name="T6" fmla="*/ 6 w 40"/>
                  <a:gd name="T7" fmla="*/ 2 h 45"/>
                  <a:gd name="T8" fmla="*/ 0 w 40"/>
                  <a:gd name="T9" fmla="*/ 6 h 45"/>
                  <a:gd name="T10" fmla="*/ 17 w 40"/>
                  <a:gd name="T11" fmla="*/ 6 h 45"/>
                  <a:gd name="T12" fmla="*/ 21 w 40"/>
                  <a:gd name="T13" fmla="*/ 6 h 45"/>
                  <a:gd name="T14" fmla="*/ 27 w 40"/>
                  <a:gd name="T15" fmla="*/ 8 h 45"/>
                  <a:gd name="T16" fmla="*/ 27 w 40"/>
                  <a:gd name="T17" fmla="*/ 9 h 45"/>
                  <a:gd name="T18" fmla="*/ 29 w 40"/>
                  <a:gd name="T19" fmla="*/ 15 h 45"/>
                  <a:gd name="T20" fmla="*/ 29 w 40"/>
                  <a:gd name="T21" fmla="*/ 17 h 45"/>
                  <a:gd name="T22" fmla="*/ 29 w 40"/>
                  <a:gd name="T23" fmla="*/ 17 h 45"/>
                  <a:gd name="T24" fmla="*/ 23 w 40"/>
                  <a:gd name="T25" fmla="*/ 18 h 45"/>
                  <a:gd name="T26" fmla="*/ 14 w 40"/>
                  <a:gd name="T27" fmla="*/ 19 h 45"/>
                  <a:gd name="T28" fmla="*/ 14 w 40"/>
                  <a:gd name="T29" fmla="*/ 19 h 45"/>
                  <a:gd name="T30" fmla="*/ 7 w 40"/>
                  <a:gd name="T31" fmla="*/ 20 h 45"/>
                  <a:gd name="T32" fmla="*/ 29 w 40"/>
                  <a:gd name="T33" fmla="*/ 23 h 45"/>
                  <a:gd name="T34" fmla="*/ 29 w 40"/>
                  <a:gd name="T35" fmla="*/ 25 h 45"/>
                  <a:gd name="T36" fmla="*/ 29 w 40"/>
                  <a:gd name="T37" fmla="*/ 27 h 45"/>
                  <a:gd name="T38" fmla="*/ 28 w 40"/>
                  <a:gd name="T39" fmla="*/ 33 h 45"/>
                  <a:gd name="T40" fmla="*/ 27 w 40"/>
                  <a:gd name="T41" fmla="*/ 34 h 45"/>
                  <a:gd name="T42" fmla="*/ 22 w 40"/>
                  <a:gd name="T43" fmla="*/ 38 h 45"/>
                  <a:gd name="T44" fmla="*/ 21 w 40"/>
                  <a:gd name="T45" fmla="*/ 39 h 45"/>
                  <a:gd name="T46" fmla="*/ 30 w 40"/>
                  <a:gd name="T47" fmla="*/ 39 h 45"/>
                  <a:gd name="T48" fmla="*/ 31 w 40"/>
                  <a:gd name="T49" fmla="*/ 45 h 45"/>
                  <a:gd name="T50" fmla="*/ 40 w 40"/>
                  <a:gd name="T51" fmla="*/ 45 h 45"/>
                  <a:gd name="T52" fmla="*/ 38 w 40"/>
                  <a:gd name="T53" fmla="*/ 39 h 45"/>
                  <a:gd name="T54" fmla="*/ 38 w 40"/>
                  <a:gd name="T55" fmla="*/ 39 h 45"/>
                  <a:gd name="T56" fmla="*/ 37 w 40"/>
                  <a:gd name="T57" fmla="*/ 35 h 45"/>
                  <a:gd name="T58" fmla="*/ 37 w 40"/>
                  <a:gd name="T59" fmla="*/ 26 h 45"/>
                  <a:gd name="T60" fmla="*/ 37 w 40"/>
                  <a:gd name="T61" fmla="*/ 16 h 45"/>
                  <a:gd name="T62" fmla="*/ 37 w 40"/>
                  <a:gd name="T63" fmla="*/ 16 h 45"/>
                  <a:gd name="T64" fmla="*/ 37 w 40"/>
                  <a:gd name="T65" fmla="*/ 9 h 45"/>
                  <a:gd name="T66" fmla="*/ 34 w 40"/>
                  <a:gd name="T67" fmla="*/ 4 h 45"/>
                  <a:gd name="T68" fmla="*/ 28 w 40"/>
                  <a:gd name="T69" fmla="*/ 1 h 45"/>
                  <a:gd name="T70" fmla="*/ 26 w 40"/>
                  <a:gd name="T71" fmla="*/ 0 h 45"/>
                  <a:gd name="T72" fmla="*/ 18 w 40"/>
                  <a:gd name="T7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0" h="45">
                    <a:moveTo>
                      <a:pt x="18" y="0"/>
                    </a:moveTo>
                    <a:lnTo>
                      <a:pt x="14" y="0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0" y="6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9" y="15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3" y="18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7" y="20"/>
                    </a:lnTo>
                    <a:lnTo>
                      <a:pt x="29" y="23"/>
                    </a:lnTo>
                    <a:lnTo>
                      <a:pt x="29" y="25"/>
                    </a:lnTo>
                    <a:lnTo>
                      <a:pt x="29" y="27"/>
                    </a:lnTo>
                    <a:lnTo>
                      <a:pt x="28" y="33"/>
                    </a:lnTo>
                    <a:lnTo>
                      <a:pt x="27" y="34"/>
                    </a:lnTo>
                    <a:lnTo>
                      <a:pt x="22" y="38"/>
                    </a:lnTo>
                    <a:lnTo>
                      <a:pt x="21" y="39"/>
                    </a:lnTo>
                    <a:lnTo>
                      <a:pt x="30" y="39"/>
                    </a:lnTo>
                    <a:lnTo>
                      <a:pt x="31" y="45"/>
                    </a:lnTo>
                    <a:lnTo>
                      <a:pt x="40" y="45"/>
                    </a:lnTo>
                    <a:lnTo>
                      <a:pt x="38" y="39"/>
                    </a:lnTo>
                    <a:lnTo>
                      <a:pt x="38" y="39"/>
                    </a:lnTo>
                    <a:lnTo>
                      <a:pt x="37" y="35"/>
                    </a:lnTo>
                    <a:lnTo>
                      <a:pt x="37" y="26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37" y="9"/>
                    </a:lnTo>
                    <a:lnTo>
                      <a:pt x="34" y="4"/>
                    </a:lnTo>
                    <a:lnTo>
                      <a:pt x="28" y="1"/>
                    </a:lnTo>
                    <a:lnTo>
                      <a:pt x="26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7" name="Freeform 5206"/>
              <p:cNvSpPr>
                <a:spLocks/>
              </p:cNvSpPr>
              <p:nvPr/>
            </p:nvSpPr>
            <p:spPr bwMode="auto">
              <a:xfrm>
                <a:off x="1168" y="1127"/>
                <a:ext cx="18" cy="40"/>
              </a:xfrm>
              <a:custGeom>
                <a:avLst/>
                <a:gdLst>
                  <a:gd name="T0" fmla="*/ 15 w 18"/>
                  <a:gd name="T1" fmla="*/ 0 h 40"/>
                  <a:gd name="T2" fmla="*/ 0 w 18"/>
                  <a:gd name="T3" fmla="*/ 1 h 40"/>
                  <a:gd name="T4" fmla="*/ 6 w 18"/>
                  <a:gd name="T5" fmla="*/ 2 h 40"/>
                  <a:gd name="T6" fmla="*/ 9 w 18"/>
                  <a:gd name="T7" fmla="*/ 6 h 40"/>
                  <a:gd name="T8" fmla="*/ 9 w 18"/>
                  <a:gd name="T9" fmla="*/ 6 h 40"/>
                  <a:gd name="T10" fmla="*/ 10 w 18"/>
                  <a:gd name="T11" fmla="*/ 13 h 40"/>
                  <a:gd name="T12" fmla="*/ 10 w 18"/>
                  <a:gd name="T13" fmla="*/ 40 h 40"/>
                  <a:gd name="T14" fmla="*/ 18 w 18"/>
                  <a:gd name="T15" fmla="*/ 40 h 40"/>
                  <a:gd name="T16" fmla="*/ 18 w 18"/>
                  <a:gd name="T17" fmla="*/ 13 h 40"/>
                  <a:gd name="T18" fmla="*/ 18 w 18"/>
                  <a:gd name="T19" fmla="*/ 12 h 40"/>
                  <a:gd name="T20" fmla="*/ 18 w 18"/>
                  <a:gd name="T21" fmla="*/ 5 h 40"/>
                  <a:gd name="T22" fmla="*/ 15 w 18"/>
                  <a:gd name="T2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40">
                    <a:moveTo>
                      <a:pt x="15" y="0"/>
                    </a:moveTo>
                    <a:lnTo>
                      <a:pt x="0" y="1"/>
                    </a:lnTo>
                    <a:lnTo>
                      <a:pt x="6" y="2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13"/>
                    </a:lnTo>
                    <a:lnTo>
                      <a:pt x="10" y="40"/>
                    </a:lnTo>
                    <a:lnTo>
                      <a:pt x="18" y="40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8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8" name="Freeform 5207"/>
              <p:cNvSpPr>
                <a:spLocks/>
              </p:cNvSpPr>
              <p:nvPr/>
            </p:nvSpPr>
            <p:spPr bwMode="auto">
              <a:xfrm>
                <a:off x="1147" y="1123"/>
                <a:ext cx="14" cy="44"/>
              </a:xfrm>
              <a:custGeom>
                <a:avLst/>
                <a:gdLst>
                  <a:gd name="T0" fmla="*/ 7 w 14"/>
                  <a:gd name="T1" fmla="*/ 0 h 44"/>
                  <a:gd name="T2" fmla="*/ 0 w 14"/>
                  <a:gd name="T3" fmla="*/ 0 h 44"/>
                  <a:gd name="T4" fmla="*/ 0 w 14"/>
                  <a:gd name="T5" fmla="*/ 44 h 44"/>
                  <a:gd name="T6" fmla="*/ 8 w 14"/>
                  <a:gd name="T7" fmla="*/ 44 h 44"/>
                  <a:gd name="T8" fmla="*/ 8 w 14"/>
                  <a:gd name="T9" fmla="*/ 20 h 44"/>
                  <a:gd name="T10" fmla="*/ 9 w 14"/>
                  <a:gd name="T11" fmla="*/ 13 h 44"/>
                  <a:gd name="T12" fmla="*/ 12 w 14"/>
                  <a:gd name="T13" fmla="*/ 8 h 44"/>
                  <a:gd name="T14" fmla="*/ 14 w 14"/>
                  <a:gd name="T15" fmla="*/ 7 h 44"/>
                  <a:gd name="T16" fmla="*/ 7 w 14"/>
                  <a:gd name="T17" fmla="*/ 6 h 44"/>
                  <a:gd name="T18" fmla="*/ 7 w 14"/>
                  <a:gd name="T1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4">
                    <a:moveTo>
                      <a:pt x="7" y="0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8" y="44"/>
                    </a:lnTo>
                    <a:lnTo>
                      <a:pt x="8" y="20"/>
                    </a:lnTo>
                    <a:lnTo>
                      <a:pt x="9" y="13"/>
                    </a:lnTo>
                    <a:lnTo>
                      <a:pt x="12" y="8"/>
                    </a:lnTo>
                    <a:lnTo>
                      <a:pt x="14" y="7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9" name="Freeform 5208"/>
              <p:cNvSpPr>
                <a:spLocks/>
              </p:cNvSpPr>
              <p:nvPr/>
            </p:nvSpPr>
            <p:spPr bwMode="auto">
              <a:xfrm>
                <a:off x="1154" y="1122"/>
                <a:ext cx="29" cy="8"/>
              </a:xfrm>
              <a:custGeom>
                <a:avLst/>
                <a:gdLst>
                  <a:gd name="T0" fmla="*/ 16 w 29"/>
                  <a:gd name="T1" fmla="*/ 0 h 8"/>
                  <a:gd name="T2" fmla="*/ 11 w 29"/>
                  <a:gd name="T3" fmla="*/ 0 h 8"/>
                  <a:gd name="T4" fmla="*/ 5 w 29"/>
                  <a:gd name="T5" fmla="*/ 2 h 8"/>
                  <a:gd name="T6" fmla="*/ 0 w 29"/>
                  <a:gd name="T7" fmla="*/ 7 h 8"/>
                  <a:gd name="T8" fmla="*/ 7 w 29"/>
                  <a:gd name="T9" fmla="*/ 8 h 8"/>
                  <a:gd name="T10" fmla="*/ 14 w 29"/>
                  <a:gd name="T11" fmla="*/ 6 h 8"/>
                  <a:gd name="T12" fmla="*/ 29 w 29"/>
                  <a:gd name="T13" fmla="*/ 5 h 8"/>
                  <a:gd name="T14" fmla="*/ 24 w 29"/>
                  <a:gd name="T15" fmla="*/ 1 h 8"/>
                  <a:gd name="T16" fmla="*/ 23 w 29"/>
                  <a:gd name="T17" fmla="*/ 1 h 8"/>
                  <a:gd name="T18" fmla="*/ 16 w 29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8">
                    <a:moveTo>
                      <a:pt x="16" y="0"/>
                    </a:moveTo>
                    <a:lnTo>
                      <a:pt x="11" y="0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7" y="8"/>
                    </a:lnTo>
                    <a:lnTo>
                      <a:pt x="14" y="6"/>
                    </a:lnTo>
                    <a:lnTo>
                      <a:pt x="29" y="5"/>
                    </a:lnTo>
                    <a:lnTo>
                      <a:pt x="24" y="1"/>
                    </a:lnTo>
                    <a:lnTo>
                      <a:pt x="23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0" name="Freeform 5209"/>
              <p:cNvSpPr>
                <a:spLocks/>
              </p:cNvSpPr>
              <p:nvPr/>
            </p:nvSpPr>
            <p:spPr bwMode="auto">
              <a:xfrm>
                <a:off x="1225" y="1106"/>
                <a:ext cx="42" cy="61"/>
              </a:xfrm>
              <a:custGeom>
                <a:avLst/>
                <a:gdLst>
                  <a:gd name="T0" fmla="*/ 9 w 42"/>
                  <a:gd name="T1" fmla="*/ 0 h 61"/>
                  <a:gd name="T2" fmla="*/ 0 w 42"/>
                  <a:gd name="T3" fmla="*/ 0 h 61"/>
                  <a:gd name="T4" fmla="*/ 0 w 42"/>
                  <a:gd name="T5" fmla="*/ 61 h 61"/>
                  <a:gd name="T6" fmla="*/ 42 w 42"/>
                  <a:gd name="T7" fmla="*/ 61 h 61"/>
                  <a:gd name="T8" fmla="*/ 42 w 42"/>
                  <a:gd name="T9" fmla="*/ 54 h 61"/>
                  <a:gd name="T10" fmla="*/ 9 w 42"/>
                  <a:gd name="T11" fmla="*/ 54 h 61"/>
                  <a:gd name="T12" fmla="*/ 9 w 4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1">
                    <a:moveTo>
                      <a:pt x="9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42" y="61"/>
                    </a:lnTo>
                    <a:lnTo>
                      <a:pt x="42" y="54"/>
                    </a:lnTo>
                    <a:lnTo>
                      <a:pt x="9" y="5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1" name="Freeform 5210"/>
              <p:cNvSpPr>
                <a:spLocks/>
              </p:cNvSpPr>
              <p:nvPr/>
            </p:nvSpPr>
            <p:spPr bwMode="auto">
              <a:xfrm>
                <a:off x="1280" y="1128"/>
                <a:ext cx="39" cy="40"/>
              </a:xfrm>
              <a:custGeom>
                <a:avLst/>
                <a:gdLst>
                  <a:gd name="T0" fmla="*/ 33 w 39"/>
                  <a:gd name="T1" fmla="*/ 0 h 40"/>
                  <a:gd name="T2" fmla="*/ 16 w 39"/>
                  <a:gd name="T3" fmla="*/ 0 h 40"/>
                  <a:gd name="T4" fmla="*/ 21 w 39"/>
                  <a:gd name="T5" fmla="*/ 1 h 40"/>
                  <a:gd name="T6" fmla="*/ 26 w 39"/>
                  <a:gd name="T7" fmla="*/ 4 h 40"/>
                  <a:gd name="T8" fmla="*/ 27 w 39"/>
                  <a:gd name="T9" fmla="*/ 5 h 40"/>
                  <a:gd name="T10" fmla="*/ 30 w 39"/>
                  <a:gd name="T11" fmla="*/ 10 h 40"/>
                  <a:gd name="T12" fmla="*/ 31 w 39"/>
                  <a:gd name="T13" fmla="*/ 16 h 40"/>
                  <a:gd name="T14" fmla="*/ 30 w 39"/>
                  <a:gd name="T15" fmla="*/ 18 h 40"/>
                  <a:gd name="T16" fmla="*/ 29 w 39"/>
                  <a:gd name="T17" fmla="*/ 25 h 40"/>
                  <a:gd name="T18" fmla="*/ 26 w 39"/>
                  <a:gd name="T19" fmla="*/ 29 h 40"/>
                  <a:gd name="T20" fmla="*/ 23 w 39"/>
                  <a:gd name="T21" fmla="*/ 32 h 40"/>
                  <a:gd name="T22" fmla="*/ 16 w 39"/>
                  <a:gd name="T23" fmla="*/ 34 h 40"/>
                  <a:gd name="T24" fmla="*/ 0 w 39"/>
                  <a:gd name="T25" fmla="*/ 34 h 40"/>
                  <a:gd name="T26" fmla="*/ 3 w 39"/>
                  <a:gd name="T27" fmla="*/ 36 h 40"/>
                  <a:gd name="T28" fmla="*/ 9 w 39"/>
                  <a:gd name="T29" fmla="*/ 39 h 40"/>
                  <a:gd name="T30" fmla="*/ 16 w 39"/>
                  <a:gd name="T31" fmla="*/ 40 h 40"/>
                  <a:gd name="T32" fmla="*/ 22 w 39"/>
                  <a:gd name="T33" fmla="*/ 39 h 40"/>
                  <a:gd name="T34" fmla="*/ 28 w 39"/>
                  <a:gd name="T35" fmla="*/ 37 h 40"/>
                  <a:gd name="T36" fmla="*/ 32 w 39"/>
                  <a:gd name="T37" fmla="*/ 34 h 40"/>
                  <a:gd name="T38" fmla="*/ 36 w 39"/>
                  <a:gd name="T39" fmla="*/ 29 h 40"/>
                  <a:gd name="T40" fmla="*/ 37 w 39"/>
                  <a:gd name="T41" fmla="*/ 29 h 40"/>
                  <a:gd name="T42" fmla="*/ 38 w 39"/>
                  <a:gd name="T43" fmla="*/ 23 h 40"/>
                  <a:gd name="T44" fmla="*/ 39 w 39"/>
                  <a:gd name="T45" fmla="*/ 16 h 40"/>
                  <a:gd name="T46" fmla="*/ 38 w 39"/>
                  <a:gd name="T47" fmla="*/ 10 h 40"/>
                  <a:gd name="T48" fmla="*/ 36 w 39"/>
                  <a:gd name="T49" fmla="*/ 4 h 40"/>
                  <a:gd name="T50" fmla="*/ 33 w 39"/>
                  <a:gd name="T5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" h="40">
                    <a:moveTo>
                      <a:pt x="33" y="0"/>
                    </a:moveTo>
                    <a:lnTo>
                      <a:pt x="16" y="0"/>
                    </a:lnTo>
                    <a:lnTo>
                      <a:pt x="21" y="1"/>
                    </a:lnTo>
                    <a:lnTo>
                      <a:pt x="26" y="4"/>
                    </a:lnTo>
                    <a:lnTo>
                      <a:pt x="27" y="5"/>
                    </a:lnTo>
                    <a:lnTo>
                      <a:pt x="30" y="10"/>
                    </a:lnTo>
                    <a:lnTo>
                      <a:pt x="31" y="16"/>
                    </a:lnTo>
                    <a:lnTo>
                      <a:pt x="30" y="18"/>
                    </a:lnTo>
                    <a:lnTo>
                      <a:pt x="29" y="25"/>
                    </a:lnTo>
                    <a:lnTo>
                      <a:pt x="26" y="29"/>
                    </a:lnTo>
                    <a:lnTo>
                      <a:pt x="23" y="32"/>
                    </a:lnTo>
                    <a:lnTo>
                      <a:pt x="16" y="34"/>
                    </a:lnTo>
                    <a:lnTo>
                      <a:pt x="0" y="34"/>
                    </a:lnTo>
                    <a:lnTo>
                      <a:pt x="3" y="36"/>
                    </a:lnTo>
                    <a:lnTo>
                      <a:pt x="9" y="39"/>
                    </a:lnTo>
                    <a:lnTo>
                      <a:pt x="16" y="40"/>
                    </a:lnTo>
                    <a:lnTo>
                      <a:pt x="22" y="39"/>
                    </a:lnTo>
                    <a:lnTo>
                      <a:pt x="28" y="37"/>
                    </a:lnTo>
                    <a:lnTo>
                      <a:pt x="32" y="34"/>
                    </a:lnTo>
                    <a:lnTo>
                      <a:pt x="36" y="29"/>
                    </a:lnTo>
                    <a:lnTo>
                      <a:pt x="37" y="29"/>
                    </a:lnTo>
                    <a:lnTo>
                      <a:pt x="38" y="23"/>
                    </a:lnTo>
                    <a:lnTo>
                      <a:pt x="39" y="16"/>
                    </a:lnTo>
                    <a:lnTo>
                      <a:pt x="38" y="10"/>
                    </a:lnTo>
                    <a:lnTo>
                      <a:pt x="36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2" name="Freeform 5211"/>
              <p:cNvSpPr>
                <a:spLocks/>
              </p:cNvSpPr>
              <p:nvPr/>
            </p:nvSpPr>
            <p:spPr bwMode="auto">
              <a:xfrm>
                <a:off x="1274" y="1122"/>
                <a:ext cx="39" cy="40"/>
              </a:xfrm>
              <a:custGeom>
                <a:avLst/>
                <a:gdLst>
                  <a:gd name="T0" fmla="*/ 22 w 39"/>
                  <a:gd name="T1" fmla="*/ 0 h 40"/>
                  <a:gd name="T2" fmla="*/ 19 w 39"/>
                  <a:gd name="T3" fmla="*/ 0 h 40"/>
                  <a:gd name="T4" fmla="*/ 13 w 39"/>
                  <a:gd name="T5" fmla="*/ 1 h 40"/>
                  <a:gd name="T6" fmla="*/ 7 w 39"/>
                  <a:gd name="T7" fmla="*/ 5 h 40"/>
                  <a:gd name="T8" fmla="*/ 6 w 39"/>
                  <a:gd name="T9" fmla="*/ 5 h 40"/>
                  <a:gd name="T10" fmla="*/ 2 w 39"/>
                  <a:gd name="T11" fmla="*/ 10 h 40"/>
                  <a:gd name="T12" fmla="*/ 0 w 39"/>
                  <a:gd name="T13" fmla="*/ 16 h 40"/>
                  <a:gd name="T14" fmla="*/ 0 w 39"/>
                  <a:gd name="T15" fmla="*/ 23 h 40"/>
                  <a:gd name="T16" fmla="*/ 0 w 39"/>
                  <a:gd name="T17" fmla="*/ 29 h 40"/>
                  <a:gd name="T18" fmla="*/ 2 w 39"/>
                  <a:gd name="T19" fmla="*/ 35 h 40"/>
                  <a:gd name="T20" fmla="*/ 6 w 39"/>
                  <a:gd name="T21" fmla="*/ 40 h 40"/>
                  <a:gd name="T22" fmla="*/ 22 w 39"/>
                  <a:gd name="T23" fmla="*/ 40 h 40"/>
                  <a:gd name="T24" fmla="*/ 18 w 39"/>
                  <a:gd name="T25" fmla="*/ 39 h 40"/>
                  <a:gd name="T26" fmla="*/ 12 w 39"/>
                  <a:gd name="T27" fmla="*/ 35 h 40"/>
                  <a:gd name="T28" fmla="*/ 11 w 39"/>
                  <a:gd name="T29" fmla="*/ 35 h 40"/>
                  <a:gd name="T30" fmla="*/ 9 w 39"/>
                  <a:gd name="T31" fmla="*/ 30 h 40"/>
                  <a:gd name="T32" fmla="*/ 8 w 39"/>
                  <a:gd name="T33" fmla="*/ 23 h 40"/>
                  <a:gd name="T34" fmla="*/ 8 w 39"/>
                  <a:gd name="T35" fmla="*/ 21 h 40"/>
                  <a:gd name="T36" fmla="*/ 9 w 39"/>
                  <a:gd name="T37" fmla="*/ 15 h 40"/>
                  <a:gd name="T38" fmla="*/ 12 w 39"/>
                  <a:gd name="T39" fmla="*/ 10 h 40"/>
                  <a:gd name="T40" fmla="*/ 16 w 39"/>
                  <a:gd name="T41" fmla="*/ 7 h 40"/>
                  <a:gd name="T42" fmla="*/ 22 w 39"/>
                  <a:gd name="T43" fmla="*/ 6 h 40"/>
                  <a:gd name="T44" fmla="*/ 39 w 39"/>
                  <a:gd name="T45" fmla="*/ 6 h 40"/>
                  <a:gd name="T46" fmla="*/ 35 w 39"/>
                  <a:gd name="T47" fmla="*/ 3 h 40"/>
                  <a:gd name="T48" fmla="*/ 29 w 39"/>
                  <a:gd name="T49" fmla="*/ 1 h 40"/>
                  <a:gd name="T50" fmla="*/ 22 w 39"/>
                  <a:gd name="T5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" h="40">
                    <a:moveTo>
                      <a:pt x="22" y="0"/>
                    </a:moveTo>
                    <a:lnTo>
                      <a:pt x="19" y="0"/>
                    </a:lnTo>
                    <a:lnTo>
                      <a:pt x="13" y="1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6" y="40"/>
                    </a:lnTo>
                    <a:lnTo>
                      <a:pt x="22" y="40"/>
                    </a:lnTo>
                    <a:lnTo>
                      <a:pt x="18" y="39"/>
                    </a:lnTo>
                    <a:lnTo>
                      <a:pt x="12" y="35"/>
                    </a:lnTo>
                    <a:lnTo>
                      <a:pt x="11" y="35"/>
                    </a:lnTo>
                    <a:lnTo>
                      <a:pt x="9" y="30"/>
                    </a:lnTo>
                    <a:lnTo>
                      <a:pt x="8" y="23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2" y="10"/>
                    </a:lnTo>
                    <a:lnTo>
                      <a:pt x="16" y="7"/>
                    </a:lnTo>
                    <a:lnTo>
                      <a:pt x="22" y="6"/>
                    </a:lnTo>
                    <a:lnTo>
                      <a:pt x="39" y="6"/>
                    </a:lnTo>
                    <a:lnTo>
                      <a:pt x="35" y="3"/>
                    </a:lnTo>
                    <a:lnTo>
                      <a:pt x="29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3" name="Freeform 5212"/>
              <p:cNvSpPr>
                <a:spLocks/>
              </p:cNvSpPr>
              <p:nvPr/>
            </p:nvSpPr>
            <p:spPr bwMode="auto">
              <a:xfrm>
                <a:off x="1328" y="1123"/>
                <a:ext cx="18" cy="44"/>
              </a:xfrm>
              <a:custGeom>
                <a:avLst/>
                <a:gdLst>
                  <a:gd name="T0" fmla="*/ 8 w 18"/>
                  <a:gd name="T1" fmla="*/ 0 h 44"/>
                  <a:gd name="T2" fmla="*/ 0 w 18"/>
                  <a:gd name="T3" fmla="*/ 0 h 44"/>
                  <a:gd name="T4" fmla="*/ 0 w 18"/>
                  <a:gd name="T5" fmla="*/ 44 h 44"/>
                  <a:gd name="T6" fmla="*/ 9 w 18"/>
                  <a:gd name="T7" fmla="*/ 44 h 44"/>
                  <a:gd name="T8" fmla="*/ 9 w 18"/>
                  <a:gd name="T9" fmla="*/ 21 h 44"/>
                  <a:gd name="T10" fmla="*/ 9 w 18"/>
                  <a:gd name="T11" fmla="*/ 18 h 44"/>
                  <a:gd name="T12" fmla="*/ 10 w 18"/>
                  <a:gd name="T13" fmla="*/ 12 h 44"/>
                  <a:gd name="T14" fmla="*/ 13 w 18"/>
                  <a:gd name="T15" fmla="*/ 8 h 44"/>
                  <a:gd name="T16" fmla="*/ 18 w 18"/>
                  <a:gd name="T17" fmla="*/ 6 h 44"/>
                  <a:gd name="T18" fmla="*/ 8 w 18"/>
                  <a:gd name="T19" fmla="*/ 6 h 44"/>
                  <a:gd name="T20" fmla="*/ 8 w 1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44">
                    <a:moveTo>
                      <a:pt x="8" y="0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9" y="44"/>
                    </a:lnTo>
                    <a:lnTo>
                      <a:pt x="9" y="21"/>
                    </a:lnTo>
                    <a:lnTo>
                      <a:pt x="9" y="18"/>
                    </a:lnTo>
                    <a:lnTo>
                      <a:pt x="10" y="12"/>
                    </a:lnTo>
                    <a:lnTo>
                      <a:pt x="13" y="8"/>
                    </a:lnTo>
                    <a:lnTo>
                      <a:pt x="18" y="6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4" name="Freeform 5213"/>
              <p:cNvSpPr>
                <a:spLocks/>
              </p:cNvSpPr>
              <p:nvPr/>
            </p:nvSpPr>
            <p:spPr bwMode="auto">
              <a:xfrm>
                <a:off x="1336" y="1122"/>
                <a:ext cx="19" cy="9"/>
              </a:xfrm>
              <a:custGeom>
                <a:avLst/>
                <a:gdLst>
                  <a:gd name="T0" fmla="*/ 10 w 19"/>
                  <a:gd name="T1" fmla="*/ 0 h 9"/>
                  <a:gd name="T2" fmla="*/ 5 w 19"/>
                  <a:gd name="T3" fmla="*/ 1 h 9"/>
                  <a:gd name="T4" fmla="*/ 4 w 19"/>
                  <a:gd name="T5" fmla="*/ 2 h 9"/>
                  <a:gd name="T6" fmla="*/ 0 w 19"/>
                  <a:gd name="T7" fmla="*/ 7 h 9"/>
                  <a:gd name="T8" fmla="*/ 10 w 19"/>
                  <a:gd name="T9" fmla="*/ 7 h 9"/>
                  <a:gd name="T10" fmla="*/ 16 w 19"/>
                  <a:gd name="T11" fmla="*/ 9 h 9"/>
                  <a:gd name="T12" fmla="*/ 19 w 19"/>
                  <a:gd name="T13" fmla="*/ 2 h 9"/>
                  <a:gd name="T14" fmla="*/ 17 w 19"/>
                  <a:gd name="T15" fmla="*/ 1 h 9"/>
                  <a:gd name="T16" fmla="*/ 10 w 1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9">
                    <a:moveTo>
                      <a:pt x="10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6" y="9"/>
                    </a:lnTo>
                    <a:lnTo>
                      <a:pt x="19" y="2"/>
                    </a:lnTo>
                    <a:lnTo>
                      <a:pt x="17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5" name="Freeform 5214"/>
              <p:cNvSpPr>
                <a:spLocks/>
              </p:cNvSpPr>
              <p:nvPr/>
            </p:nvSpPr>
            <p:spPr bwMode="auto">
              <a:xfrm>
                <a:off x="1363" y="1153"/>
                <a:ext cx="38" cy="15"/>
              </a:xfrm>
              <a:custGeom>
                <a:avLst/>
                <a:gdLst>
                  <a:gd name="T0" fmla="*/ 30 w 38"/>
                  <a:gd name="T1" fmla="*/ 0 h 15"/>
                  <a:gd name="T2" fmla="*/ 29 w 38"/>
                  <a:gd name="T3" fmla="*/ 2 h 15"/>
                  <a:gd name="T4" fmla="*/ 25 w 38"/>
                  <a:gd name="T5" fmla="*/ 6 h 15"/>
                  <a:gd name="T6" fmla="*/ 24 w 38"/>
                  <a:gd name="T7" fmla="*/ 7 h 15"/>
                  <a:gd name="T8" fmla="*/ 17 w 38"/>
                  <a:gd name="T9" fmla="*/ 9 h 15"/>
                  <a:gd name="T10" fmla="*/ 0 w 38"/>
                  <a:gd name="T11" fmla="*/ 9 h 15"/>
                  <a:gd name="T12" fmla="*/ 4 w 38"/>
                  <a:gd name="T13" fmla="*/ 11 h 15"/>
                  <a:gd name="T14" fmla="*/ 10 w 38"/>
                  <a:gd name="T15" fmla="*/ 14 h 15"/>
                  <a:gd name="T16" fmla="*/ 17 w 38"/>
                  <a:gd name="T17" fmla="*/ 15 h 15"/>
                  <a:gd name="T18" fmla="*/ 18 w 38"/>
                  <a:gd name="T19" fmla="*/ 15 h 15"/>
                  <a:gd name="T20" fmla="*/ 25 w 38"/>
                  <a:gd name="T21" fmla="*/ 14 h 15"/>
                  <a:gd name="T22" fmla="*/ 31 w 38"/>
                  <a:gd name="T23" fmla="*/ 11 h 15"/>
                  <a:gd name="T24" fmla="*/ 35 w 38"/>
                  <a:gd name="T25" fmla="*/ 7 h 15"/>
                  <a:gd name="T26" fmla="*/ 38 w 38"/>
                  <a:gd name="T27" fmla="*/ 1 h 15"/>
                  <a:gd name="T28" fmla="*/ 30 w 38"/>
                  <a:gd name="T2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" h="15">
                    <a:moveTo>
                      <a:pt x="30" y="0"/>
                    </a:moveTo>
                    <a:lnTo>
                      <a:pt x="29" y="2"/>
                    </a:lnTo>
                    <a:lnTo>
                      <a:pt x="25" y="6"/>
                    </a:lnTo>
                    <a:lnTo>
                      <a:pt x="24" y="7"/>
                    </a:lnTo>
                    <a:lnTo>
                      <a:pt x="17" y="9"/>
                    </a:lnTo>
                    <a:lnTo>
                      <a:pt x="0" y="9"/>
                    </a:lnTo>
                    <a:lnTo>
                      <a:pt x="4" y="11"/>
                    </a:lnTo>
                    <a:lnTo>
                      <a:pt x="10" y="14"/>
                    </a:lnTo>
                    <a:lnTo>
                      <a:pt x="17" y="15"/>
                    </a:lnTo>
                    <a:lnTo>
                      <a:pt x="18" y="15"/>
                    </a:lnTo>
                    <a:lnTo>
                      <a:pt x="25" y="14"/>
                    </a:lnTo>
                    <a:lnTo>
                      <a:pt x="31" y="11"/>
                    </a:lnTo>
                    <a:lnTo>
                      <a:pt x="35" y="7"/>
                    </a:lnTo>
                    <a:lnTo>
                      <a:pt x="38" y="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6" name="Freeform 5215"/>
              <p:cNvSpPr>
                <a:spLocks/>
              </p:cNvSpPr>
              <p:nvPr/>
            </p:nvSpPr>
            <p:spPr bwMode="auto">
              <a:xfrm>
                <a:off x="1357" y="1128"/>
                <a:ext cx="45" cy="34"/>
              </a:xfrm>
              <a:custGeom>
                <a:avLst/>
                <a:gdLst>
                  <a:gd name="T0" fmla="*/ 6 w 45"/>
                  <a:gd name="T1" fmla="*/ 0 h 34"/>
                  <a:gd name="T2" fmla="*/ 3 w 45"/>
                  <a:gd name="T3" fmla="*/ 4 h 34"/>
                  <a:gd name="T4" fmla="*/ 1 w 45"/>
                  <a:gd name="T5" fmla="*/ 10 h 34"/>
                  <a:gd name="T6" fmla="*/ 0 w 45"/>
                  <a:gd name="T7" fmla="*/ 17 h 34"/>
                  <a:gd name="T8" fmla="*/ 0 w 45"/>
                  <a:gd name="T9" fmla="*/ 23 h 34"/>
                  <a:gd name="T10" fmla="*/ 3 w 45"/>
                  <a:gd name="T11" fmla="*/ 29 h 34"/>
                  <a:gd name="T12" fmla="*/ 6 w 45"/>
                  <a:gd name="T13" fmla="*/ 34 h 34"/>
                  <a:gd name="T14" fmla="*/ 23 w 45"/>
                  <a:gd name="T15" fmla="*/ 34 h 34"/>
                  <a:gd name="T16" fmla="*/ 19 w 45"/>
                  <a:gd name="T17" fmla="*/ 33 h 34"/>
                  <a:gd name="T18" fmla="*/ 13 w 45"/>
                  <a:gd name="T19" fmla="*/ 30 h 34"/>
                  <a:gd name="T20" fmla="*/ 10 w 45"/>
                  <a:gd name="T21" fmla="*/ 25 h 34"/>
                  <a:gd name="T22" fmla="*/ 8 w 45"/>
                  <a:gd name="T23" fmla="*/ 19 h 34"/>
                  <a:gd name="T24" fmla="*/ 45 w 45"/>
                  <a:gd name="T25" fmla="*/ 19 h 34"/>
                  <a:gd name="T26" fmla="*/ 45 w 45"/>
                  <a:gd name="T27" fmla="*/ 17 h 34"/>
                  <a:gd name="T28" fmla="*/ 9 w 45"/>
                  <a:gd name="T29" fmla="*/ 12 h 34"/>
                  <a:gd name="T30" fmla="*/ 10 w 45"/>
                  <a:gd name="T31" fmla="*/ 9 h 34"/>
                  <a:gd name="T32" fmla="*/ 13 w 45"/>
                  <a:gd name="T33" fmla="*/ 3 h 34"/>
                  <a:gd name="T34" fmla="*/ 16 w 45"/>
                  <a:gd name="T35" fmla="*/ 1 h 34"/>
                  <a:gd name="T36" fmla="*/ 23 w 45"/>
                  <a:gd name="T37" fmla="*/ 0 h 34"/>
                  <a:gd name="T38" fmla="*/ 6 w 45"/>
                  <a:gd name="T3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34">
                    <a:moveTo>
                      <a:pt x="6" y="0"/>
                    </a:moveTo>
                    <a:lnTo>
                      <a:pt x="3" y="4"/>
                    </a:lnTo>
                    <a:lnTo>
                      <a:pt x="1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3" y="29"/>
                    </a:lnTo>
                    <a:lnTo>
                      <a:pt x="6" y="34"/>
                    </a:lnTo>
                    <a:lnTo>
                      <a:pt x="23" y="34"/>
                    </a:lnTo>
                    <a:lnTo>
                      <a:pt x="19" y="33"/>
                    </a:lnTo>
                    <a:lnTo>
                      <a:pt x="13" y="30"/>
                    </a:lnTo>
                    <a:lnTo>
                      <a:pt x="10" y="25"/>
                    </a:lnTo>
                    <a:lnTo>
                      <a:pt x="8" y="19"/>
                    </a:lnTo>
                    <a:lnTo>
                      <a:pt x="45" y="19"/>
                    </a:lnTo>
                    <a:lnTo>
                      <a:pt x="45" y="17"/>
                    </a:lnTo>
                    <a:lnTo>
                      <a:pt x="9" y="12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6" y="1"/>
                    </a:lnTo>
                    <a:lnTo>
                      <a:pt x="2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7" name="Freeform 5216"/>
              <p:cNvSpPr>
                <a:spLocks/>
              </p:cNvSpPr>
              <p:nvPr/>
            </p:nvSpPr>
            <p:spPr bwMode="auto">
              <a:xfrm>
                <a:off x="1363" y="1122"/>
                <a:ext cx="39" cy="23"/>
              </a:xfrm>
              <a:custGeom>
                <a:avLst/>
                <a:gdLst>
                  <a:gd name="T0" fmla="*/ 17 w 39"/>
                  <a:gd name="T1" fmla="*/ 0 h 23"/>
                  <a:gd name="T2" fmla="*/ 12 w 39"/>
                  <a:gd name="T3" fmla="*/ 0 h 23"/>
                  <a:gd name="T4" fmla="*/ 6 w 39"/>
                  <a:gd name="T5" fmla="*/ 2 h 23"/>
                  <a:gd name="T6" fmla="*/ 0 w 39"/>
                  <a:gd name="T7" fmla="*/ 6 h 23"/>
                  <a:gd name="T8" fmla="*/ 17 w 39"/>
                  <a:gd name="T9" fmla="*/ 6 h 23"/>
                  <a:gd name="T10" fmla="*/ 21 w 39"/>
                  <a:gd name="T11" fmla="*/ 7 h 23"/>
                  <a:gd name="T12" fmla="*/ 27 w 39"/>
                  <a:gd name="T13" fmla="*/ 10 h 23"/>
                  <a:gd name="T14" fmla="*/ 28 w 39"/>
                  <a:gd name="T15" fmla="*/ 12 h 23"/>
                  <a:gd name="T16" fmla="*/ 30 w 39"/>
                  <a:gd name="T17" fmla="*/ 18 h 23"/>
                  <a:gd name="T18" fmla="*/ 3 w 39"/>
                  <a:gd name="T19" fmla="*/ 18 h 23"/>
                  <a:gd name="T20" fmla="*/ 39 w 39"/>
                  <a:gd name="T21" fmla="*/ 23 h 23"/>
                  <a:gd name="T22" fmla="*/ 38 w 39"/>
                  <a:gd name="T23" fmla="*/ 17 h 23"/>
                  <a:gd name="T24" fmla="*/ 36 w 39"/>
                  <a:gd name="T25" fmla="*/ 11 h 23"/>
                  <a:gd name="T26" fmla="*/ 32 w 39"/>
                  <a:gd name="T27" fmla="*/ 6 h 23"/>
                  <a:gd name="T28" fmla="*/ 30 w 39"/>
                  <a:gd name="T29" fmla="*/ 3 h 23"/>
                  <a:gd name="T30" fmla="*/ 24 w 39"/>
                  <a:gd name="T31" fmla="*/ 1 h 23"/>
                  <a:gd name="T32" fmla="*/ 17 w 39"/>
                  <a:gd name="T3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23">
                    <a:moveTo>
                      <a:pt x="17" y="0"/>
                    </a:moveTo>
                    <a:lnTo>
                      <a:pt x="12" y="0"/>
                    </a:lnTo>
                    <a:lnTo>
                      <a:pt x="6" y="2"/>
                    </a:lnTo>
                    <a:lnTo>
                      <a:pt x="0" y="6"/>
                    </a:lnTo>
                    <a:lnTo>
                      <a:pt x="17" y="6"/>
                    </a:lnTo>
                    <a:lnTo>
                      <a:pt x="21" y="7"/>
                    </a:lnTo>
                    <a:lnTo>
                      <a:pt x="27" y="10"/>
                    </a:lnTo>
                    <a:lnTo>
                      <a:pt x="28" y="12"/>
                    </a:lnTo>
                    <a:lnTo>
                      <a:pt x="30" y="18"/>
                    </a:lnTo>
                    <a:lnTo>
                      <a:pt x="3" y="18"/>
                    </a:lnTo>
                    <a:lnTo>
                      <a:pt x="39" y="23"/>
                    </a:lnTo>
                    <a:lnTo>
                      <a:pt x="38" y="17"/>
                    </a:lnTo>
                    <a:lnTo>
                      <a:pt x="36" y="11"/>
                    </a:lnTo>
                    <a:lnTo>
                      <a:pt x="32" y="6"/>
                    </a:lnTo>
                    <a:lnTo>
                      <a:pt x="30" y="3"/>
                    </a:lnTo>
                    <a:lnTo>
                      <a:pt x="24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8" name="Freeform 5217"/>
              <p:cNvSpPr>
                <a:spLocks/>
              </p:cNvSpPr>
              <p:nvPr/>
            </p:nvSpPr>
            <p:spPr bwMode="auto">
              <a:xfrm>
                <a:off x="1433" y="1127"/>
                <a:ext cx="18" cy="40"/>
              </a:xfrm>
              <a:custGeom>
                <a:avLst/>
                <a:gdLst>
                  <a:gd name="T0" fmla="*/ 15 w 18"/>
                  <a:gd name="T1" fmla="*/ 0 h 40"/>
                  <a:gd name="T2" fmla="*/ 0 w 18"/>
                  <a:gd name="T3" fmla="*/ 1 h 40"/>
                  <a:gd name="T4" fmla="*/ 5 w 18"/>
                  <a:gd name="T5" fmla="*/ 2 h 40"/>
                  <a:gd name="T6" fmla="*/ 9 w 18"/>
                  <a:gd name="T7" fmla="*/ 6 h 40"/>
                  <a:gd name="T8" fmla="*/ 9 w 18"/>
                  <a:gd name="T9" fmla="*/ 6 h 40"/>
                  <a:gd name="T10" fmla="*/ 10 w 18"/>
                  <a:gd name="T11" fmla="*/ 13 h 40"/>
                  <a:gd name="T12" fmla="*/ 10 w 18"/>
                  <a:gd name="T13" fmla="*/ 40 h 40"/>
                  <a:gd name="T14" fmla="*/ 18 w 18"/>
                  <a:gd name="T15" fmla="*/ 40 h 40"/>
                  <a:gd name="T16" fmla="*/ 18 w 18"/>
                  <a:gd name="T17" fmla="*/ 13 h 40"/>
                  <a:gd name="T18" fmla="*/ 18 w 18"/>
                  <a:gd name="T19" fmla="*/ 12 h 40"/>
                  <a:gd name="T20" fmla="*/ 18 w 18"/>
                  <a:gd name="T21" fmla="*/ 5 h 40"/>
                  <a:gd name="T22" fmla="*/ 15 w 18"/>
                  <a:gd name="T2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40">
                    <a:moveTo>
                      <a:pt x="15" y="0"/>
                    </a:moveTo>
                    <a:lnTo>
                      <a:pt x="0" y="1"/>
                    </a:lnTo>
                    <a:lnTo>
                      <a:pt x="5" y="2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13"/>
                    </a:lnTo>
                    <a:lnTo>
                      <a:pt x="10" y="40"/>
                    </a:lnTo>
                    <a:lnTo>
                      <a:pt x="18" y="40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8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9" name="Freeform 5218"/>
              <p:cNvSpPr>
                <a:spLocks/>
              </p:cNvSpPr>
              <p:nvPr/>
            </p:nvSpPr>
            <p:spPr bwMode="auto">
              <a:xfrm>
                <a:off x="1412" y="1123"/>
                <a:ext cx="14" cy="44"/>
              </a:xfrm>
              <a:custGeom>
                <a:avLst/>
                <a:gdLst>
                  <a:gd name="T0" fmla="*/ 7 w 14"/>
                  <a:gd name="T1" fmla="*/ 0 h 44"/>
                  <a:gd name="T2" fmla="*/ 0 w 14"/>
                  <a:gd name="T3" fmla="*/ 0 h 44"/>
                  <a:gd name="T4" fmla="*/ 0 w 14"/>
                  <a:gd name="T5" fmla="*/ 44 h 44"/>
                  <a:gd name="T6" fmla="*/ 8 w 14"/>
                  <a:gd name="T7" fmla="*/ 44 h 44"/>
                  <a:gd name="T8" fmla="*/ 8 w 14"/>
                  <a:gd name="T9" fmla="*/ 20 h 44"/>
                  <a:gd name="T10" fmla="*/ 9 w 14"/>
                  <a:gd name="T11" fmla="*/ 13 h 44"/>
                  <a:gd name="T12" fmla="*/ 12 w 14"/>
                  <a:gd name="T13" fmla="*/ 8 h 44"/>
                  <a:gd name="T14" fmla="*/ 14 w 14"/>
                  <a:gd name="T15" fmla="*/ 7 h 44"/>
                  <a:gd name="T16" fmla="*/ 7 w 14"/>
                  <a:gd name="T17" fmla="*/ 6 h 44"/>
                  <a:gd name="T18" fmla="*/ 7 w 14"/>
                  <a:gd name="T1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4">
                    <a:moveTo>
                      <a:pt x="7" y="0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8" y="44"/>
                    </a:lnTo>
                    <a:lnTo>
                      <a:pt x="8" y="20"/>
                    </a:lnTo>
                    <a:lnTo>
                      <a:pt x="9" y="13"/>
                    </a:lnTo>
                    <a:lnTo>
                      <a:pt x="12" y="8"/>
                    </a:lnTo>
                    <a:lnTo>
                      <a:pt x="14" y="7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0" name="Freeform 5219"/>
              <p:cNvSpPr>
                <a:spLocks/>
              </p:cNvSpPr>
              <p:nvPr/>
            </p:nvSpPr>
            <p:spPr bwMode="auto">
              <a:xfrm>
                <a:off x="1419" y="1122"/>
                <a:ext cx="29" cy="8"/>
              </a:xfrm>
              <a:custGeom>
                <a:avLst/>
                <a:gdLst>
                  <a:gd name="T0" fmla="*/ 15 w 29"/>
                  <a:gd name="T1" fmla="*/ 0 h 8"/>
                  <a:gd name="T2" fmla="*/ 11 w 29"/>
                  <a:gd name="T3" fmla="*/ 0 h 8"/>
                  <a:gd name="T4" fmla="*/ 5 w 29"/>
                  <a:gd name="T5" fmla="*/ 2 h 8"/>
                  <a:gd name="T6" fmla="*/ 0 w 29"/>
                  <a:gd name="T7" fmla="*/ 7 h 8"/>
                  <a:gd name="T8" fmla="*/ 7 w 29"/>
                  <a:gd name="T9" fmla="*/ 8 h 8"/>
                  <a:gd name="T10" fmla="*/ 14 w 29"/>
                  <a:gd name="T11" fmla="*/ 6 h 8"/>
                  <a:gd name="T12" fmla="*/ 29 w 29"/>
                  <a:gd name="T13" fmla="*/ 5 h 8"/>
                  <a:gd name="T14" fmla="*/ 24 w 29"/>
                  <a:gd name="T15" fmla="*/ 1 h 8"/>
                  <a:gd name="T16" fmla="*/ 23 w 29"/>
                  <a:gd name="T17" fmla="*/ 1 h 8"/>
                  <a:gd name="T18" fmla="*/ 15 w 29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8">
                    <a:moveTo>
                      <a:pt x="15" y="0"/>
                    </a:moveTo>
                    <a:lnTo>
                      <a:pt x="11" y="0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7" y="8"/>
                    </a:lnTo>
                    <a:lnTo>
                      <a:pt x="14" y="6"/>
                    </a:lnTo>
                    <a:lnTo>
                      <a:pt x="29" y="5"/>
                    </a:lnTo>
                    <a:lnTo>
                      <a:pt x="24" y="1"/>
                    </a:lnTo>
                    <a:lnTo>
                      <a:pt x="23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1" name="Freeform 5220"/>
              <p:cNvSpPr>
                <a:spLocks/>
              </p:cNvSpPr>
              <p:nvPr/>
            </p:nvSpPr>
            <p:spPr bwMode="auto">
              <a:xfrm>
                <a:off x="1459" y="1160"/>
                <a:ext cx="43" cy="7"/>
              </a:xfrm>
              <a:custGeom>
                <a:avLst/>
                <a:gdLst>
                  <a:gd name="T0" fmla="*/ 43 w 43"/>
                  <a:gd name="T1" fmla="*/ 0 h 7"/>
                  <a:gd name="T2" fmla="*/ 21 w 43"/>
                  <a:gd name="T3" fmla="*/ 0 h 7"/>
                  <a:gd name="T4" fmla="*/ 18 w 43"/>
                  <a:gd name="T5" fmla="*/ 0 h 7"/>
                  <a:gd name="T6" fmla="*/ 10 w 43"/>
                  <a:gd name="T7" fmla="*/ 1 h 7"/>
                  <a:gd name="T8" fmla="*/ 0 w 43"/>
                  <a:gd name="T9" fmla="*/ 7 h 7"/>
                  <a:gd name="T10" fmla="*/ 43 w 43"/>
                  <a:gd name="T11" fmla="*/ 7 h 7"/>
                  <a:gd name="T12" fmla="*/ 43 w 4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7">
                    <a:moveTo>
                      <a:pt x="43" y="0"/>
                    </a:moveTo>
                    <a:lnTo>
                      <a:pt x="21" y="0"/>
                    </a:lnTo>
                    <a:lnTo>
                      <a:pt x="18" y="0"/>
                    </a:lnTo>
                    <a:lnTo>
                      <a:pt x="10" y="1"/>
                    </a:lnTo>
                    <a:lnTo>
                      <a:pt x="0" y="7"/>
                    </a:lnTo>
                    <a:lnTo>
                      <a:pt x="43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2" name="Freeform 5221"/>
              <p:cNvSpPr>
                <a:spLocks/>
              </p:cNvSpPr>
              <p:nvPr/>
            </p:nvSpPr>
            <p:spPr bwMode="auto">
              <a:xfrm>
                <a:off x="1459" y="1128"/>
                <a:ext cx="42" cy="39"/>
              </a:xfrm>
              <a:custGeom>
                <a:avLst/>
                <a:gdLst>
                  <a:gd name="T0" fmla="*/ 42 w 42"/>
                  <a:gd name="T1" fmla="*/ 0 h 39"/>
                  <a:gd name="T2" fmla="*/ 31 w 42"/>
                  <a:gd name="T3" fmla="*/ 0 h 39"/>
                  <a:gd name="T4" fmla="*/ 0 w 42"/>
                  <a:gd name="T5" fmla="*/ 33 h 39"/>
                  <a:gd name="T6" fmla="*/ 0 w 42"/>
                  <a:gd name="T7" fmla="*/ 39 h 39"/>
                  <a:gd name="T8" fmla="*/ 10 w 42"/>
                  <a:gd name="T9" fmla="*/ 33 h 39"/>
                  <a:gd name="T10" fmla="*/ 15 w 42"/>
                  <a:gd name="T11" fmla="*/ 28 h 39"/>
                  <a:gd name="T12" fmla="*/ 42 w 42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9">
                    <a:moveTo>
                      <a:pt x="42" y="0"/>
                    </a:moveTo>
                    <a:lnTo>
                      <a:pt x="31" y="0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10" y="33"/>
                    </a:lnTo>
                    <a:lnTo>
                      <a:pt x="15" y="28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3" name="Freeform 5222"/>
              <p:cNvSpPr>
                <a:spLocks/>
              </p:cNvSpPr>
              <p:nvPr/>
            </p:nvSpPr>
            <p:spPr bwMode="auto">
              <a:xfrm>
                <a:off x="1461" y="1123"/>
                <a:ext cx="40" cy="6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0 h 6"/>
                  <a:gd name="T4" fmla="*/ 0 w 40"/>
                  <a:gd name="T5" fmla="*/ 6 h 6"/>
                  <a:gd name="T6" fmla="*/ 20 w 40"/>
                  <a:gd name="T7" fmla="*/ 6 h 6"/>
                  <a:gd name="T8" fmla="*/ 22 w 40"/>
                  <a:gd name="T9" fmla="*/ 6 h 6"/>
                  <a:gd name="T10" fmla="*/ 29 w 40"/>
                  <a:gd name="T11" fmla="*/ 5 h 6"/>
                  <a:gd name="T12" fmla="*/ 40 w 40"/>
                  <a:gd name="T13" fmla="*/ 5 h 6"/>
                  <a:gd name="T14" fmla="*/ 40 w 40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9" y="5"/>
                    </a:lnTo>
                    <a:lnTo>
                      <a:pt x="4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4" name="Freeform 5223"/>
              <p:cNvSpPr>
                <a:spLocks/>
              </p:cNvSpPr>
              <p:nvPr/>
            </p:nvSpPr>
            <p:spPr bwMode="auto">
              <a:xfrm>
                <a:off x="1513" y="1128"/>
                <a:ext cx="40" cy="40"/>
              </a:xfrm>
              <a:custGeom>
                <a:avLst/>
                <a:gdLst>
                  <a:gd name="T0" fmla="*/ 33 w 40"/>
                  <a:gd name="T1" fmla="*/ 0 h 40"/>
                  <a:gd name="T2" fmla="*/ 17 w 40"/>
                  <a:gd name="T3" fmla="*/ 0 h 40"/>
                  <a:gd name="T4" fmla="*/ 21 w 40"/>
                  <a:gd name="T5" fmla="*/ 1 h 40"/>
                  <a:gd name="T6" fmla="*/ 27 w 40"/>
                  <a:gd name="T7" fmla="*/ 4 h 40"/>
                  <a:gd name="T8" fmla="*/ 27 w 40"/>
                  <a:gd name="T9" fmla="*/ 5 h 40"/>
                  <a:gd name="T10" fmla="*/ 30 w 40"/>
                  <a:gd name="T11" fmla="*/ 10 h 40"/>
                  <a:gd name="T12" fmla="*/ 31 w 40"/>
                  <a:gd name="T13" fmla="*/ 16 h 40"/>
                  <a:gd name="T14" fmla="*/ 31 w 40"/>
                  <a:gd name="T15" fmla="*/ 18 h 40"/>
                  <a:gd name="T16" fmla="*/ 30 w 40"/>
                  <a:gd name="T17" fmla="*/ 25 h 40"/>
                  <a:gd name="T18" fmla="*/ 27 w 40"/>
                  <a:gd name="T19" fmla="*/ 29 h 40"/>
                  <a:gd name="T20" fmla="*/ 23 w 40"/>
                  <a:gd name="T21" fmla="*/ 32 h 40"/>
                  <a:gd name="T22" fmla="*/ 17 w 40"/>
                  <a:gd name="T23" fmla="*/ 34 h 40"/>
                  <a:gd name="T24" fmla="*/ 0 w 40"/>
                  <a:gd name="T25" fmla="*/ 34 h 40"/>
                  <a:gd name="T26" fmla="*/ 4 w 40"/>
                  <a:gd name="T27" fmla="*/ 36 h 40"/>
                  <a:gd name="T28" fmla="*/ 10 w 40"/>
                  <a:gd name="T29" fmla="*/ 39 h 40"/>
                  <a:gd name="T30" fmla="*/ 17 w 40"/>
                  <a:gd name="T31" fmla="*/ 40 h 40"/>
                  <a:gd name="T32" fmla="*/ 22 w 40"/>
                  <a:gd name="T33" fmla="*/ 39 h 40"/>
                  <a:gd name="T34" fmla="*/ 29 w 40"/>
                  <a:gd name="T35" fmla="*/ 37 h 40"/>
                  <a:gd name="T36" fmla="*/ 33 w 40"/>
                  <a:gd name="T37" fmla="*/ 34 h 40"/>
                  <a:gd name="T38" fmla="*/ 37 w 40"/>
                  <a:gd name="T39" fmla="*/ 29 h 40"/>
                  <a:gd name="T40" fmla="*/ 37 w 40"/>
                  <a:gd name="T41" fmla="*/ 29 h 40"/>
                  <a:gd name="T42" fmla="*/ 39 w 40"/>
                  <a:gd name="T43" fmla="*/ 23 h 40"/>
                  <a:gd name="T44" fmla="*/ 40 w 40"/>
                  <a:gd name="T45" fmla="*/ 16 h 40"/>
                  <a:gd name="T46" fmla="*/ 39 w 40"/>
                  <a:gd name="T47" fmla="*/ 10 h 40"/>
                  <a:gd name="T48" fmla="*/ 37 w 40"/>
                  <a:gd name="T49" fmla="*/ 4 h 40"/>
                  <a:gd name="T50" fmla="*/ 33 w 40"/>
                  <a:gd name="T5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" h="40">
                    <a:moveTo>
                      <a:pt x="33" y="0"/>
                    </a:moveTo>
                    <a:lnTo>
                      <a:pt x="17" y="0"/>
                    </a:lnTo>
                    <a:lnTo>
                      <a:pt x="21" y="1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30" y="10"/>
                    </a:lnTo>
                    <a:lnTo>
                      <a:pt x="31" y="16"/>
                    </a:lnTo>
                    <a:lnTo>
                      <a:pt x="31" y="18"/>
                    </a:lnTo>
                    <a:lnTo>
                      <a:pt x="30" y="25"/>
                    </a:lnTo>
                    <a:lnTo>
                      <a:pt x="27" y="29"/>
                    </a:lnTo>
                    <a:lnTo>
                      <a:pt x="23" y="32"/>
                    </a:lnTo>
                    <a:lnTo>
                      <a:pt x="17" y="34"/>
                    </a:lnTo>
                    <a:lnTo>
                      <a:pt x="0" y="34"/>
                    </a:lnTo>
                    <a:lnTo>
                      <a:pt x="4" y="36"/>
                    </a:lnTo>
                    <a:lnTo>
                      <a:pt x="10" y="39"/>
                    </a:lnTo>
                    <a:lnTo>
                      <a:pt x="17" y="40"/>
                    </a:lnTo>
                    <a:lnTo>
                      <a:pt x="22" y="39"/>
                    </a:lnTo>
                    <a:lnTo>
                      <a:pt x="29" y="37"/>
                    </a:lnTo>
                    <a:lnTo>
                      <a:pt x="33" y="34"/>
                    </a:lnTo>
                    <a:lnTo>
                      <a:pt x="37" y="29"/>
                    </a:lnTo>
                    <a:lnTo>
                      <a:pt x="37" y="29"/>
                    </a:lnTo>
                    <a:lnTo>
                      <a:pt x="39" y="23"/>
                    </a:lnTo>
                    <a:lnTo>
                      <a:pt x="40" y="16"/>
                    </a:lnTo>
                    <a:lnTo>
                      <a:pt x="39" y="10"/>
                    </a:lnTo>
                    <a:lnTo>
                      <a:pt x="37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5" name="Freeform 5224"/>
              <p:cNvSpPr>
                <a:spLocks/>
              </p:cNvSpPr>
              <p:nvPr/>
            </p:nvSpPr>
            <p:spPr bwMode="auto">
              <a:xfrm>
                <a:off x="1507" y="1122"/>
                <a:ext cx="39" cy="40"/>
              </a:xfrm>
              <a:custGeom>
                <a:avLst/>
                <a:gdLst>
                  <a:gd name="T0" fmla="*/ 23 w 39"/>
                  <a:gd name="T1" fmla="*/ 0 h 40"/>
                  <a:gd name="T2" fmla="*/ 20 w 39"/>
                  <a:gd name="T3" fmla="*/ 0 h 40"/>
                  <a:gd name="T4" fmla="*/ 13 w 39"/>
                  <a:gd name="T5" fmla="*/ 1 h 40"/>
                  <a:gd name="T6" fmla="*/ 8 w 39"/>
                  <a:gd name="T7" fmla="*/ 5 h 40"/>
                  <a:gd name="T8" fmla="*/ 7 w 39"/>
                  <a:gd name="T9" fmla="*/ 5 h 40"/>
                  <a:gd name="T10" fmla="*/ 3 w 39"/>
                  <a:gd name="T11" fmla="*/ 10 h 40"/>
                  <a:gd name="T12" fmla="*/ 1 w 39"/>
                  <a:gd name="T13" fmla="*/ 16 h 40"/>
                  <a:gd name="T14" fmla="*/ 0 w 39"/>
                  <a:gd name="T15" fmla="*/ 23 h 40"/>
                  <a:gd name="T16" fmla="*/ 1 w 39"/>
                  <a:gd name="T17" fmla="*/ 29 h 40"/>
                  <a:gd name="T18" fmla="*/ 3 w 39"/>
                  <a:gd name="T19" fmla="*/ 35 h 40"/>
                  <a:gd name="T20" fmla="*/ 6 w 39"/>
                  <a:gd name="T21" fmla="*/ 40 h 40"/>
                  <a:gd name="T22" fmla="*/ 23 w 39"/>
                  <a:gd name="T23" fmla="*/ 40 h 40"/>
                  <a:gd name="T24" fmla="*/ 18 w 39"/>
                  <a:gd name="T25" fmla="*/ 39 h 40"/>
                  <a:gd name="T26" fmla="*/ 13 w 39"/>
                  <a:gd name="T27" fmla="*/ 35 h 40"/>
                  <a:gd name="T28" fmla="*/ 12 w 39"/>
                  <a:gd name="T29" fmla="*/ 35 h 40"/>
                  <a:gd name="T30" fmla="*/ 9 w 39"/>
                  <a:gd name="T31" fmla="*/ 30 h 40"/>
                  <a:gd name="T32" fmla="*/ 9 w 39"/>
                  <a:gd name="T33" fmla="*/ 23 h 40"/>
                  <a:gd name="T34" fmla="*/ 9 w 39"/>
                  <a:gd name="T35" fmla="*/ 21 h 40"/>
                  <a:gd name="T36" fmla="*/ 10 w 39"/>
                  <a:gd name="T37" fmla="*/ 15 h 40"/>
                  <a:gd name="T38" fmla="*/ 13 w 39"/>
                  <a:gd name="T39" fmla="*/ 10 h 40"/>
                  <a:gd name="T40" fmla="*/ 16 w 39"/>
                  <a:gd name="T41" fmla="*/ 7 h 40"/>
                  <a:gd name="T42" fmla="*/ 23 w 39"/>
                  <a:gd name="T43" fmla="*/ 6 h 40"/>
                  <a:gd name="T44" fmla="*/ 39 w 39"/>
                  <a:gd name="T45" fmla="*/ 6 h 40"/>
                  <a:gd name="T46" fmla="*/ 36 w 39"/>
                  <a:gd name="T47" fmla="*/ 3 h 40"/>
                  <a:gd name="T48" fmla="*/ 30 w 39"/>
                  <a:gd name="T49" fmla="*/ 1 h 40"/>
                  <a:gd name="T50" fmla="*/ 23 w 39"/>
                  <a:gd name="T5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" h="40">
                    <a:moveTo>
                      <a:pt x="23" y="0"/>
                    </a:moveTo>
                    <a:lnTo>
                      <a:pt x="20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3" y="10"/>
                    </a:lnTo>
                    <a:lnTo>
                      <a:pt x="1" y="16"/>
                    </a:lnTo>
                    <a:lnTo>
                      <a:pt x="0" y="23"/>
                    </a:lnTo>
                    <a:lnTo>
                      <a:pt x="1" y="29"/>
                    </a:lnTo>
                    <a:lnTo>
                      <a:pt x="3" y="35"/>
                    </a:lnTo>
                    <a:lnTo>
                      <a:pt x="6" y="40"/>
                    </a:lnTo>
                    <a:lnTo>
                      <a:pt x="23" y="40"/>
                    </a:lnTo>
                    <a:lnTo>
                      <a:pt x="18" y="39"/>
                    </a:lnTo>
                    <a:lnTo>
                      <a:pt x="13" y="35"/>
                    </a:lnTo>
                    <a:lnTo>
                      <a:pt x="12" y="35"/>
                    </a:lnTo>
                    <a:lnTo>
                      <a:pt x="9" y="30"/>
                    </a:lnTo>
                    <a:lnTo>
                      <a:pt x="9" y="23"/>
                    </a:lnTo>
                    <a:lnTo>
                      <a:pt x="9" y="21"/>
                    </a:lnTo>
                    <a:lnTo>
                      <a:pt x="10" y="15"/>
                    </a:lnTo>
                    <a:lnTo>
                      <a:pt x="13" y="10"/>
                    </a:lnTo>
                    <a:lnTo>
                      <a:pt x="16" y="7"/>
                    </a:lnTo>
                    <a:lnTo>
                      <a:pt x="23" y="6"/>
                    </a:lnTo>
                    <a:lnTo>
                      <a:pt x="39" y="6"/>
                    </a:lnTo>
                    <a:lnTo>
                      <a:pt x="36" y="3"/>
                    </a:lnTo>
                    <a:lnTo>
                      <a:pt x="30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6" name="Freeform 5225"/>
              <p:cNvSpPr>
                <a:spLocks/>
              </p:cNvSpPr>
              <p:nvPr/>
            </p:nvSpPr>
            <p:spPr bwMode="auto">
              <a:xfrm>
                <a:off x="989" y="1021"/>
                <a:ext cx="28" cy="15"/>
              </a:xfrm>
              <a:custGeom>
                <a:avLst/>
                <a:gdLst>
                  <a:gd name="T0" fmla="*/ 8 w 28"/>
                  <a:gd name="T1" fmla="*/ 0 h 15"/>
                  <a:gd name="T2" fmla="*/ 0 w 28"/>
                  <a:gd name="T3" fmla="*/ 1 h 15"/>
                  <a:gd name="T4" fmla="*/ 1 w 28"/>
                  <a:gd name="T5" fmla="*/ 6 h 15"/>
                  <a:gd name="T6" fmla="*/ 3 w 28"/>
                  <a:gd name="T7" fmla="*/ 11 h 15"/>
                  <a:gd name="T8" fmla="*/ 7 w 28"/>
                  <a:gd name="T9" fmla="*/ 15 h 15"/>
                  <a:gd name="T10" fmla="*/ 28 w 28"/>
                  <a:gd name="T11" fmla="*/ 14 h 15"/>
                  <a:gd name="T12" fmla="*/ 24 w 28"/>
                  <a:gd name="T13" fmla="*/ 14 h 15"/>
                  <a:gd name="T14" fmla="*/ 18 w 28"/>
                  <a:gd name="T15" fmla="*/ 12 h 15"/>
                  <a:gd name="T16" fmla="*/ 16 w 28"/>
                  <a:gd name="T17" fmla="*/ 11 h 15"/>
                  <a:gd name="T18" fmla="*/ 11 w 28"/>
                  <a:gd name="T19" fmla="*/ 7 h 15"/>
                  <a:gd name="T20" fmla="*/ 10 w 28"/>
                  <a:gd name="T21" fmla="*/ 6 h 15"/>
                  <a:gd name="T22" fmla="*/ 8 w 28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15">
                    <a:moveTo>
                      <a:pt x="8" y="0"/>
                    </a:moveTo>
                    <a:lnTo>
                      <a:pt x="0" y="1"/>
                    </a:lnTo>
                    <a:lnTo>
                      <a:pt x="1" y="6"/>
                    </a:lnTo>
                    <a:lnTo>
                      <a:pt x="3" y="11"/>
                    </a:lnTo>
                    <a:lnTo>
                      <a:pt x="7" y="15"/>
                    </a:lnTo>
                    <a:lnTo>
                      <a:pt x="28" y="14"/>
                    </a:lnTo>
                    <a:lnTo>
                      <a:pt x="24" y="14"/>
                    </a:lnTo>
                    <a:lnTo>
                      <a:pt x="18" y="12"/>
                    </a:lnTo>
                    <a:lnTo>
                      <a:pt x="16" y="11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7" name="Freeform 5226"/>
              <p:cNvSpPr>
                <a:spLocks/>
              </p:cNvSpPr>
              <p:nvPr/>
            </p:nvSpPr>
            <p:spPr bwMode="auto">
              <a:xfrm>
                <a:off x="1015" y="985"/>
                <a:ext cx="25" cy="13"/>
              </a:xfrm>
              <a:custGeom>
                <a:avLst/>
                <a:gdLst>
                  <a:gd name="T0" fmla="*/ 19 w 25"/>
                  <a:gd name="T1" fmla="*/ 0 h 13"/>
                  <a:gd name="T2" fmla="*/ 0 w 25"/>
                  <a:gd name="T3" fmla="*/ 1 h 13"/>
                  <a:gd name="T4" fmla="*/ 6 w 25"/>
                  <a:gd name="T5" fmla="*/ 2 h 13"/>
                  <a:gd name="T6" fmla="*/ 12 w 25"/>
                  <a:gd name="T7" fmla="*/ 4 h 13"/>
                  <a:gd name="T8" fmla="*/ 14 w 25"/>
                  <a:gd name="T9" fmla="*/ 7 h 13"/>
                  <a:gd name="T10" fmla="*/ 16 w 25"/>
                  <a:gd name="T11" fmla="*/ 13 h 13"/>
                  <a:gd name="T12" fmla="*/ 25 w 25"/>
                  <a:gd name="T13" fmla="*/ 12 h 13"/>
                  <a:gd name="T14" fmla="*/ 24 w 25"/>
                  <a:gd name="T15" fmla="*/ 8 h 13"/>
                  <a:gd name="T16" fmla="*/ 22 w 25"/>
                  <a:gd name="T17" fmla="*/ 3 h 13"/>
                  <a:gd name="T18" fmla="*/ 19 w 25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13">
                    <a:moveTo>
                      <a:pt x="19" y="0"/>
                    </a:moveTo>
                    <a:lnTo>
                      <a:pt x="0" y="1"/>
                    </a:lnTo>
                    <a:lnTo>
                      <a:pt x="6" y="2"/>
                    </a:lnTo>
                    <a:lnTo>
                      <a:pt x="12" y="4"/>
                    </a:lnTo>
                    <a:lnTo>
                      <a:pt x="14" y="7"/>
                    </a:lnTo>
                    <a:lnTo>
                      <a:pt x="16" y="13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2" y="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8" name="Freeform 5227"/>
              <p:cNvSpPr>
                <a:spLocks/>
              </p:cNvSpPr>
              <p:nvPr/>
            </p:nvSpPr>
            <p:spPr bwMode="auto">
              <a:xfrm>
                <a:off x="991" y="979"/>
                <a:ext cx="51" cy="63"/>
              </a:xfrm>
              <a:custGeom>
                <a:avLst/>
                <a:gdLst>
                  <a:gd name="T0" fmla="*/ 24 w 51"/>
                  <a:gd name="T1" fmla="*/ 0 h 63"/>
                  <a:gd name="T2" fmla="*/ 18 w 51"/>
                  <a:gd name="T3" fmla="*/ 1 h 63"/>
                  <a:gd name="T4" fmla="*/ 12 w 51"/>
                  <a:gd name="T5" fmla="*/ 2 h 63"/>
                  <a:gd name="T6" fmla="*/ 8 w 51"/>
                  <a:gd name="T7" fmla="*/ 4 h 63"/>
                  <a:gd name="T8" fmla="*/ 3 w 51"/>
                  <a:gd name="T9" fmla="*/ 8 h 63"/>
                  <a:gd name="T10" fmla="*/ 2 w 51"/>
                  <a:gd name="T11" fmla="*/ 11 h 63"/>
                  <a:gd name="T12" fmla="*/ 0 w 51"/>
                  <a:gd name="T13" fmla="*/ 17 h 63"/>
                  <a:gd name="T14" fmla="*/ 0 w 51"/>
                  <a:gd name="T15" fmla="*/ 19 h 63"/>
                  <a:gd name="T16" fmla="*/ 3 w 51"/>
                  <a:gd name="T17" fmla="*/ 24 h 63"/>
                  <a:gd name="T18" fmla="*/ 4 w 51"/>
                  <a:gd name="T19" fmla="*/ 26 h 63"/>
                  <a:gd name="T20" fmla="*/ 10 w 51"/>
                  <a:gd name="T21" fmla="*/ 30 h 63"/>
                  <a:gd name="T22" fmla="*/ 15 w 51"/>
                  <a:gd name="T23" fmla="*/ 32 h 63"/>
                  <a:gd name="T24" fmla="*/ 23 w 51"/>
                  <a:gd name="T25" fmla="*/ 34 h 63"/>
                  <a:gd name="T26" fmla="*/ 29 w 51"/>
                  <a:gd name="T27" fmla="*/ 36 h 63"/>
                  <a:gd name="T28" fmla="*/ 35 w 51"/>
                  <a:gd name="T29" fmla="*/ 37 h 63"/>
                  <a:gd name="T30" fmla="*/ 35 w 51"/>
                  <a:gd name="T31" fmla="*/ 37 h 63"/>
                  <a:gd name="T32" fmla="*/ 41 w 51"/>
                  <a:gd name="T33" fmla="*/ 41 h 63"/>
                  <a:gd name="T34" fmla="*/ 42 w 51"/>
                  <a:gd name="T35" fmla="*/ 46 h 63"/>
                  <a:gd name="T36" fmla="*/ 41 w 51"/>
                  <a:gd name="T37" fmla="*/ 51 h 63"/>
                  <a:gd name="T38" fmla="*/ 40 w 51"/>
                  <a:gd name="T39" fmla="*/ 51 h 63"/>
                  <a:gd name="T40" fmla="*/ 35 w 51"/>
                  <a:gd name="T41" fmla="*/ 54 h 63"/>
                  <a:gd name="T42" fmla="*/ 33 w 51"/>
                  <a:gd name="T43" fmla="*/ 55 h 63"/>
                  <a:gd name="T44" fmla="*/ 26 w 51"/>
                  <a:gd name="T45" fmla="*/ 56 h 63"/>
                  <a:gd name="T46" fmla="*/ 5 w 51"/>
                  <a:gd name="T47" fmla="*/ 57 h 63"/>
                  <a:gd name="T48" fmla="*/ 11 w 51"/>
                  <a:gd name="T49" fmla="*/ 61 h 63"/>
                  <a:gd name="T50" fmla="*/ 12 w 51"/>
                  <a:gd name="T51" fmla="*/ 61 h 63"/>
                  <a:gd name="T52" fmla="*/ 19 w 51"/>
                  <a:gd name="T53" fmla="*/ 63 h 63"/>
                  <a:gd name="T54" fmla="*/ 26 w 51"/>
                  <a:gd name="T55" fmla="*/ 63 h 63"/>
                  <a:gd name="T56" fmla="*/ 33 w 51"/>
                  <a:gd name="T57" fmla="*/ 63 h 63"/>
                  <a:gd name="T58" fmla="*/ 39 w 51"/>
                  <a:gd name="T59" fmla="*/ 61 h 63"/>
                  <a:gd name="T60" fmla="*/ 43 w 51"/>
                  <a:gd name="T61" fmla="*/ 58 h 63"/>
                  <a:gd name="T62" fmla="*/ 48 w 51"/>
                  <a:gd name="T63" fmla="*/ 54 h 63"/>
                  <a:gd name="T64" fmla="*/ 50 w 51"/>
                  <a:gd name="T65" fmla="*/ 51 h 63"/>
                  <a:gd name="T66" fmla="*/ 51 w 51"/>
                  <a:gd name="T67" fmla="*/ 45 h 63"/>
                  <a:gd name="T68" fmla="*/ 51 w 51"/>
                  <a:gd name="T69" fmla="*/ 42 h 63"/>
                  <a:gd name="T70" fmla="*/ 48 w 51"/>
                  <a:gd name="T71" fmla="*/ 36 h 63"/>
                  <a:gd name="T72" fmla="*/ 46 w 51"/>
                  <a:gd name="T73" fmla="*/ 34 h 63"/>
                  <a:gd name="T74" fmla="*/ 40 w 51"/>
                  <a:gd name="T75" fmla="*/ 30 h 63"/>
                  <a:gd name="T76" fmla="*/ 39 w 51"/>
                  <a:gd name="T77" fmla="*/ 30 h 63"/>
                  <a:gd name="T78" fmla="*/ 33 w 51"/>
                  <a:gd name="T79" fmla="*/ 28 h 63"/>
                  <a:gd name="T80" fmla="*/ 25 w 51"/>
                  <a:gd name="T81" fmla="*/ 26 h 63"/>
                  <a:gd name="T82" fmla="*/ 24 w 51"/>
                  <a:gd name="T83" fmla="*/ 26 h 63"/>
                  <a:gd name="T84" fmla="*/ 16 w 51"/>
                  <a:gd name="T85" fmla="*/ 24 h 63"/>
                  <a:gd name="T86" fmla="*/ 11 w 51"/>
                  <a:gd name="T87" fmla="*/ 22 h 63"/>
                  <a:gd name="T88" fmla="*/ 9 w 51"/>
                  <a:gd name="T89" fmla="*/ 16 h 63"/>
                  <a:gd name="T90" fmla="*/ 9 w 51"/>
                  <a:gd name="T91" fmla="*/ 15 h 63"/>
                  <a:gd name="T92" fmla="*/ 13 w 51"/>
                  <a:gd name="T93" fmla="*/ 10 h 63"/>
                  <a:gd name="T94" fmla="*/ 17 w 51"/>
                  <a:gd name="T95" fmla="*/ 8 h 63"/>
                  <a:gd name="T96" fmla="*/ 24 w 51"/>
                  <a:gd name="T97" fmla="*/ 7 h 63"/>
                  <a:gd name="T98" fmla="*/ 43 w 51"/>
                  <a:gd name="T99" fmla="*/ 6 h 63"/>
                  <a:gd name="T100" fmla="*/ 37 w 51"/>
                  <a:gd name="T101" fmla="*/ 2 h 63"/>
                  <a:gd name="T102" fmla="*/ 31 w 51"/>
                  <a:gd name="T103" fmla="*/ 1 h 63"/>
                  <a:gd name="T104" fmla="*/ 24 w 51"/>
                  <a:gd name="T10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1" h="63">
                    <a:moveTo>
                      <a:pt x="24" y="0"/>
                    </a:moveTo>
                    <a:lnTo>
                      <a:pt x="18" y="1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5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5" y="37"/>
                    </a:lnTo>
                    <a:lnTo>
                      <a:pt x="35" y="37"/>
                    </a:lnTo>
                    <a:lnTo>
                      <a:pt x="41" y="41"/>
                    </a:lnTo>
                    <a:lnTo>
                      <a:pt x="42" y="46"/>
                    </a:lnTo>
                    <a:lnTo>
                      <a:pt x="41" y="51"/>
                    </a:lnTo>
                    <a:lnTo>
                      <a:pt x="40" y="51"/>
                    </a:lnTo>
                    <a:lnTo>
                      <a:pt x="35" y="54"/>
                    </a:lnTo>
                    <a:lnTo>
                      <a:pt x="33" y="55"/>
                    </a:lnTo>
                    <a:lnTo>
                      <a:pt x="26" y="56"/>
                    </a:lnTo>
                    <a:lnTo>
                      <a:pt x="5" y="57"/>
                    </a:lnTo>
                    <a:lnTo>
                      <a:pt x="11" y="61"/>
                    </a:lnTo>
                    <a:lnTo>
                      <a:pt x="12" y="61"/>
                    </a:lnTo>
                    <a:lnTo>
                      <a:pt x="19" y="63"/>
                    </a:lnTo>
                    <a:lnTo>
                      <a:pt x="26" y="63"/>
                    </a:lnTo>
                    <a:lnTo>
                      <a:pt x="33" y="63"/>
                    </a:lnTo>
                    <a:lnTo>
                      <a:pt x="39" y="61"/>
                    </a:lnTo>
                    <a:lnTo>
                      <a:pt x="43" y="58"/>
                    </a:lnTo>
                    <a:lnTo>
                      <a:pt x="48" y="54"/>
                    </a:lnTo>
                    <a:lnTo>
                      <a:pt x="50" y="51"/>
                    </a:lnTo>
                    <a:lnTo>
                      <a:pt x="51" y="45"/>
                    </a:lnTo>
                    <a:lnTo>
                      <a:pt x="51" y="42"/>
                    </a:lnTo>
                    <a:lnTo>
                      <a:pt x="48" y="36"/>
                    </a:lnTo>
                    <a:lnTo>
                      <a:pt x="46" y="34"/>
                    </a:lnTo>
                    <a:lnTo>
                      <a:pt x="40" y="30"/>
                    </a:lnTo>
                    <a:lnTo>
                      <a:pt x="39" y="30"/>
                    </a:lnTo>
                    <a:lnTo>
                      <a:pt x="33" y="28"/>
                    </a:lnTo>
                    <a:lnTo>
                      <a:pt x="25" y="26"/>
                    </a:lnTo>
                    <a:lnTo>
                      <a:pt x="24" y="26"/>
                    </a:lnTo>
                    <a:lnTo>
                      <a:pt x="16" y="24"/>
                    </a:lnTo>
                    <a:lnTo>
                      <a:pt x="11" y="22"/>
                    </a:lnTo>
                    <a:lnTo>
                      <a:pt x="9" y="16"/>
                    </a:lnTo>
                    <a:lnTo>
                      <a:pt x="9" y="15"/>
                    </a:lnTo>
                    <a:lnTo>
                      <a:pt x="13" y="10"/>
                    </a:lnTo>
                    <a:lnTo>
                      <a:pt x="17" y="8"/>
                    </a:lnTo>
                    <a:lnTo>
                      <a:pt x="24" y="7"/>
                    </a:lnTo>
                    <a:lnTo>
                      <a:pt x="43" y="6"/>
                    </a:lnTo>
                    <a:lnTo>
                      <a:pt x="37" y="2"/>
                    </a:lnTo>
                    <a:lnTo>
                      <a:pt x="31" y="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9" name="Freeform 5228"/>
              <p:cNvSpPr>
                <a:spLocks/>
              </p:cNvSpPr>
              <p:nvPr/>
            </p:nvSpPr>
            <p:spPr bwMode="auto">
              <a:xfrm>
                <a:off x="1055" y="1035"/>
                <a:ext cx="30" cy="7"/>
              </a:xfrm>
              <a:custGeom>
                <a:avLst/>
                <a:gdLst>
                  <a:gd name="T0" fmla="*/ 21 w 30"/>
                  <a:gd name="T1" fmla="*/ 0 h 7"/>
                  <a:gd name="T2" fmla="*/ 14 w 30"/>
                  <a:gd name="T3" fmla="*/ 1 h 7"/>
                  <a:gd name="T4" fmla="*/ 0 w 30"/>
                  <a:gd name="T5" fmla="*/ 3 h 7"/>
                  <a:gd name="T6" fmla="*/ 4 w 30"/>
                  <a:gd name="T7" fmla="*/ 6 h 7"/>
                  <a:gd name="T8" fmla="*/ 12 w 30"/>
                  <a:gd name="T9" fmla="*/ 7 h 7"/>
                  <a:gd name="T10" fmla="*/ 14 w 30"/>
                  <a:gd name="T11" fmla="*/ 7 h 7"/>
                  <a:gd name="T12" fmla="*/ 21 w 30"/>
                  <a:gd name="T13" fmla="*/ 6 h 7"/>
                  <a:gd name="T14" fmla="*/ 23 w 30"/>
                  <a:gd name="T15" fmla="*/ 5 h 7"/>
                  <a:gd name="T16" fmla="*/ 30 w 30"/>
                  <a:gd name="T17" fmla="*/ 1 h 7"/>
                  <a:gd name="T18" fmla="*/ 21 w 3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7">
                    <a:moveTo>
                      <a:pt x="21" y="0"/>
                    </a:moveTo>
                    <a:lnTo>
                      <a:pt x="14" y="1"/>
                    </a:lnTo>
                    <a:lnTo>
                      <a:pt x="0" y="3"/>
                    </a:lnTo>
                    <a:lnTo>
                      <a:pt x="4" y="6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21" y="6"/>
                    </a:lnTo>
                    <a:lnTo>
                      <a:pt x="23" y="5"/>
                    </a:lnTo>
                    <a:lnTo>
                      <a:pt x="30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0" name="Freeform 5229"/>
              <p:cNvSpPr>
                <a:spLocks/>
              </p:cNvSpPr>
              <p:nvPr/>
            </p:nvSpPr>
            <p:spPr bwMode="auto">
              <a:xfrm>
                <a:off x="1050" y="1017"/>
                <a:ext cx="34" cy="21"/>
              </a:xfrm>
              <a:custGeom>
                <a:avLst/>
                <a:gdLst>
                  <a:gd name="T0" fmla="*/ 12 w 34"/>
                  <a:gd name="T1" fmla="*/ 0 h 21"/>
                  <a:gd name="T2" fmla="*/ 6 w 34"/>
                  <a:gd name="T3" fmla="*/ 2 h 21"/>
                  <a:gd name="T4" fmla="*/ 2 w 34"/>
                  <a:gd name="T5" fmla="*/ 6 h 21"/>
                  <a:gd name="T6" fmla="*/ 0 w 34"/>
                  <a:gd name="T7" fmla="*/ 12 h 21"/>
                  <a:gd name="T8" fmla="*/ 1 w 34"/>
                  <a:gd name="T9" fmla="*/ 16 h 21"/>
                  <a:gd name="T10" fmla="*/ 5 w 34"/>
                  <a:gd name="T11" fmla="*/ 21 h 21"/>
                  <a:gd name="T12" fmla="*/ 19 w 34"/>
                  <a:gd name="T13" fmla="*/ 19 h 21"/>
                  <a:gd name="T14" fmla="*/ 18 w 34"/>
                  <a:gd name="T15" fmla="*/ 19 h 21"/>
                  <a:gd name="T16" fmla="*/ 11 w 34"/>
                  <a:gd name="T17" fmla="*/ 17 h 21"/>
                  <a:gd name="T18" fmla="*/ 9 w 34"/>
                  <a:gd name="T19" fmla="*/ 12 h 21"/>
                  <a:gd name="T20" fmla="*/ 10 w 34"/>
                  <a:gd name="T21" fmla="*/ 9 h 21"/>
                  <a:gd name="T22" fmla="*/ 13 w 34"/>
                  <a:gd name="T23" fmla="*/ 6 h 21"/>
                  <a:gd name="T24" fmla="*/ 13 w 34"/>
                  <a:gd name="T25" fmla="*/ 6 h 21"/>
                  <a:gd name="T26" fmla="*/ 21 w 34"/>
                  <a:gd name="T27" fmla="*/ 5 h 21"/>
                  <a:gd name="T28" fmla="*/ 28 w 34"/>
                  <a:gd name="T29" fmla="*/ 4 h 21"/>
                  <a:gd name="T30" fmla="*/ 34 w 34"/>
                  <a:gd name="T31" fmla="*/ 2 h 21"/>
                  <a:gd name="T32" fmla="*/ 12 w 34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21">
                    <a:moveTo>
                      <a:pt x="12" y="0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5" y="21"/>
                    </a:lnTo>
                    <a:lnTo>
                      <a:pt x="19" y="19"/>
                    </a:lnTo>
                    <a:lnTo>
                      <a:pt x="18" y="19"/>
                    </a:lnTo>
                    <a:lnTo>
                      <a:pt x="11" y="17"/>
                    </a:lnTo>
                    <a:lnTo>
                      <a:pt x="9" y="12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21" y="5"/>
                    </a:lnTo>
                    <a:lnTo>
                      <a:pt x="28" y="4"/>
                    </a:lnTo>
                    <a:lnTo>
                      <a:pt x="3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7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sp>
          <p:nvSpPr>
            <p:cNvPr id="31" name="Freeform 5231"/>
            <p:cNvSpPr>
              <a:spLocks/>
            </p:cNvSpPr>
            <p:nvPr/>
          </p:nvSpPr>
          <p:spPr bwMode="auto">
            <a:xfrm>
              <a:off x="1052" y="1002"/>
              <a:ext cx="20" cy="9"/>
            </a:xfrm>
            <a:custGeom>
              <a:avLst/>
              <a:gdLst>
                <a:gd name="T0" fmla="*/ 3 w 20"/>
                <a:gd name="T1" fmla="*/ 0 h 9"/>
                <a:gd name="T2" fmla="*/ 2 w 20"/>
                <a:gd name="T3" fmla="*/ 1 h 9"/>
                <a:gd name="T4" fmla="*/ 0 w 20"/>
                <a:gd name="T5" fmla="*/ 8 h 9"/>
                <a:gd name="T6" fmla="*/ 8 w 20"/>
                <a:gd name="T7" fmla="*/ 9 h 9"/>
                <a:gd name="T8" fmla="*/ 8 w 20"/>
                <a:gd name="T9" fmla="*/ 7 h 9"/>
                <a:gd name="T10" fmla="*/ 12 w 20"/>
                <a:gd name="T11" fmla="*/ 2 h 9"/>
                <a:gd name="T12" fmla="*/ 13 w 20"/>
                <a:gd name="T13" fmla="*/ 1 h 9"/>
                <a:gd name="T14" fmla="*/ 20 w 20"/>
                <a:gd name="T15" fmla="*/ 0 h 9"/>
                <a:gd name="T16" fmla="*/ 3 w 2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9">
                  <a:moveTo>
                    <a:pt x="3" y="0"/>
                  </a:moveTo>
                  <a:lnTo>
                    <a:pt x="2" y="1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7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2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08" name="Freeform 5232"/>
            <p:cNvSpPr>
              <a:spLocks/>
            </p:cNvSpPr>
            <p:nvPr/>
          </p:nvSpPr>
          <p:spPr bwMode="auto">
            <a:xfrm>
              <a:off x="1055" y="996"/>
              <a:ext cx="40" cy="45"/>
            </a:xfrm>
            <a:custGeom>
              <a:avLst/>
              <a:gdLst>
                <a:gd name="T0" fmla="*/ 18 w 40"/>
                <a:gd name="T1" fmla="*/ 0 h 45"/>
                <a:gd name="T2" fmla="*/ 14 w 40"/>
                <a:gd name="T3" fmla="*/ 0 h 45"/>
                <a:gd name="T4" fmla="*/ 7 w 40"/>
                <a:gd name="T5" fmla="*/ 2 h 45"/>
                <a:gd name="T6" fmla="*/ 6 w 40"/>
                <a:gd name="T7" fmla="*/ 2 h 45"/>
                <a:gd name="T8" fmla="*/ 0 w 40"/>
                <a:gd name="T9" fmla="*/ 6 h 45"/>
                <a:gd name="T10" fmla="*/ 17 w 40"/>
                <a:gd name="T11" fmla="*/ 6 h 45"/>
                <a:gd name="T12" fmla="*/ 21 w 40"/>
                <a:gd name="T13" fmla="*/ 6 h 45"/>
                <a:gd name="T14" fmla="*/ 27 w 40"/>
                <a:gd name="T15" fmla="*/ 9 h 45"/>
                <a:gd name="T16" fmla="*/ 27 w 40"/>
                <a:gd name="T17" fmla="*/ 9 h 45"/>
                <a:gd name="T18" fmla="*/ 29 w 40"/>
                <a:gd name="T19" fmla="*/ 15 h 45"/>
                <a:gd name="T20" fmla="*/ 29 w 40"/>
                <a:gd name="T21" fmla="*/ 17 h 45"/>
                <a:gd name="T22" fmla="*/ 29 w 40"/>
                <a:gd name="T23" fmla="*/ 17 h 45"/>
                <a:gd name="T24" fmla="*/ 23 w 40"/>
                <a:gd name="T25" fmla="*/ 19 h 45"/>
                <a:gd name="T26" fmla="*/ 14 w 40"/>
                <a:gd name="T27" fmla="*/ 20 h 45"/>
                <a:gd name="T28" fmla="*/ 14 w 40"/>
                <a:gd name="T29" fmla="*/ 20 h 45"/>
                <a:gd name="T30" fmla="*/ 7 w 40"/>
                <a:gd name="T31" fmla="*/ 21 h 45"/>
                <a:gd name="T32" fmla="*/ 29 w 40"/>
                <a:gd name="T33" fmla="*/ 23 h 45"/>
                <a:gd name="T34" fmla="*/ 29 w 40"/>
                <a:gd name="T35" fmla="*/ 26 h 45"/>
                <a:gd name="T36" fmla="*/ 29 w 40"/>
                <a:gd name="T37" fmla="*/ 27 h 45"/>
                <a:gd name="T38" fmla="*/ 28 w 40"/>
                <a:gd name="T39" fmla="*/ 33 h 45"/>
                <a:gd name="T40" fmla="*/ 27 w 40"/>
                <a:gd name="T41" fmla="*/ 34 h 45"/>
                <a:gd name="T42" fmla="*/ 22 w 40"/>
                <a:gd name="T43" fmla="*/ 38 h 45"/>
                <a:gd name="T44" fmla="*/ 21 w 40"/>
                <a:gd name="T45" fmla="*/ 39 h 45"/>
                <a:gd name="T46" fmla="*/ 30 w 40"/>
                <a:gd name="T47" fmla="*/ 40 h 45"/>
                <a:gd name="T48" fmla="*/ 31 w 40"/>
                <a:gd name="T49" fmla="*/ 45 h 45"/>
                <a:gd name="T50" fmla="*/ 40 w 40"/>
                <a:gd name="T51" fmla="*/ 45 h 45"/>
                <a:gd name="T52" fmla="*/ 38 w 40"/>
                <a:gd name="T53" fmla="*/ 40 h 45"/>
                <a:gd name="T54" fmla="*/ 38 w 40"/>
                <a:gd name="T55" fmla="*/ 40 h 45"/>
                <a:gd name="T56" fmla="*/ 37 w 40"/>
                <a:gd name="T57" fmla="*/ 35 h 45"/>
                <a:gd name="T58" fmla="*/ 37 w 40"/>
                <a:gd name="T59" fmla="*/ 27 h 45"/>
                <a:gd name="T60" fmla="*/ 37 w 40"/>
                <a:gd name="T61" fmla="*/ 17 h 45"/>
                <a:gd name="T62" fmla="*/ 37 w 40"/>
                <a:gd name="T63" fmla="*/ 16 h 45"/>
                <a:gd name="T64" fmla="*/ 37 w 40"/>
                <a:gd name="T65" fmla="*/ 10 h 45"/>
                <a:gd name="T66" fmla="*/ 34 w 40"/>
                <a:gd name="T67" fmla="*/ 5 h 45"/>
                <a:gd name="T68" fmla="*/ 29 w 40"/>
                <a:gd name="T69" fmla="*/ 1 h 45"/>
                <a:gd name="T70" fmla="*/ 26 w 40"/>
                <a:gd name="T71" fmla="*/ 1 h 45"/>
                <a:gd name="T72" fmla="*/ 18 w 40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45">
                  <a:moveTo>
                    <a:pt x="18" y="0"/>
                  </a:moveTo>
                  <a:lnTo>
                    <a:pt x="14" y="0"/>
                  </a:lnTo>
                  <a:lnTo>
                    <a:pt x="7" y="2"/>
                  </a:lnTo>
                  <a:lnTo>
                    <a:pt x="6" y="2"/>
                  </a:lnTo>
                  <a:lnTo>
                    <a:pt x="0" y="6"/>
                  </a:lnTo>
                  <a:lnTo>
                    <a:pt x="17" y="6"/>
                  </a:lnTo>
                  <a:lnTo>
                    <a:pt x="21" y="6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3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7" y="21"/>
                  </a:lnTo>
                  <a:lnTo>
                    <a:pt x="29" y="23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2" y="38"/>
                  </a:lnTo>
                  <a:lnTo>
                    <a:pt x="21" y="39"/>
                  </a:lnTo>
                  <a:lnTo>
                    <a:pt x="30" y="40"/>
                  </a:lnTo>
                  <a:lnTo>
                    <a:pt x="31" y="45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7" y="35"/>
                  </a:lnTo>
                  <a:lnTo>
                    <a:pt x="37" y="27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34" y="5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09" name="Freeform 5233"/>
            <p:cNvSpPr>
              <a:spLocks/>
            </p:cNvSpPr>
            <p:nvPr/>
          </p:nvSpPr>
          <p:spPr bwMode="auto">
            <a:xfrm>
              <a:off x="1126" y="1001"/>
              <a:ext cx="18" cy="40"/>
            </a:xfrm>
            <a:custGeom>
              <a:avLst/>
              <a:gdLst>
                <a:gd name="T0" fmla="*/ 15 w 18"/>
                <a:gd name="T1" fmla="*/ 0 h 40"/>
                <a:gd name="T2" fmla="*/ 0 w 18"/>
                <a:gd name="T3" fmla="*/ 1 h 40"/>
                <a:gd name="T4" fmla="*/ 6 w 18"/>
                <a:gd name="T5" fmla="*/ 3 h 40"/>
                <a:gd name="T6" fmla="*/ 9 w 18"/>
                <a:gd name="T7" fmla="*/ 6 h 40"/>
                <a:gd name="T8" fmla="*/ 9 w 18"/>
                <a:gd name="T9" fmla="*/ 7 h 40"/>
                <a:gd name="T10" fmla="*/ 10 w 18"/>
                <a:gd name="T11" fmla="*/ 13 h 40"/>
                <a:gd name="T12" fmla="*/ 10 w 18"/>
                <a:gd name="T13" fmla="*/ 40 h 40"/>
                <a:gd name="T14" fmla="*/ 18 w 18"/>
                <a:gd name="T15" fmla="*/ 40 h 40"/>
                <a:gd name="T16" fmla="*/ 18 w 18"/>
                <a:gd name="T17" fmla="*/ 13 h 40"/>
                <a:gd name="T18" fmla="*/ 18 w 18"/>
                <a:gd name="T19" fmla="*/ 12 h 40"/>
                <a:gd name="T20" fmla="*/ 18 w 18"/>
                <a:gd name="T21" fmla="*/ 6 h 40"/>
                <a:gd name="T22" fmla="*/ 15 w 18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0">
                  <a:moveTo>
                    <a:pt x="15" y="0"/>
                  </a:moveTo>
                  <a:lnTo>
                    <a:pt x="0" y="1"/>
                  </a:lnTo>
                  <a:lnTo>
                    <a:pt x="6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13"/>
                  </a:lnTo>
                  <a:lnTo>
                    <a:pt x="10" y="40"/>
                  </a:lnTo>
                  <a:lnTo>
                    <a:pt x="18" y="40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0" name="Freeform 5234"/>
            <p:cNvSpPr>
              <a:spLocks/>
            </p:cNvSpPr>
            <p:nvPr/>
          </p:nvSpPr>
          <p:spPr bwMode="auto">
            <a:xfrm>
              <a:off x="1105" y="997"/>
              <a:ext cx="14" cy="44"/>
            </a:xfrm>
            <a:custGeom>
              <a:avLst/>
              <a:gdLst>
                <a:gd name="T0" fmla="*/ 7 w 14"/>
                <a:gd name="T1" fmla="*/ 0 h 44"/>
                <a:gd name="T2" fmla="*/ 0 w 14"/>
                <a:gd name="T3" fmla="*/ 0 h 44"/>
                <a:gd name="T4" fmla="*/ 0 w 14"/>
                <a:gd name="T5" fmla="*/ 44 h 44"/>
                <a:gd name="T6" fmla="*/ 8 w 14"/>
                <a:gd name="T7" fmla="*/ 44 h 44"/>
                <a:gd name="T8" fmla="*/ 8 w 14"/>
                <a:gd name="T9" fmla="*/ 20 h 44"/>
                <a:gd name="T10" fmla="*/ 9 w 14"/>
                <a:gd name="T11" fmla="*/ 13 h 44"/>
                <a:gd name="T12" fmla="*/ 12 w 14"/>
                <a:gd name="T13" fmla="*/ 8 h 44"/>
                <a:gd name="T14" fmla="*/ 14 w 14"/>
                <a:gd name="T15" fmla="*/ 7 h 44"/>
                <a:gd name="T16" fmla="*/ 7 w 14"/>
                <a:gd name="T17" fmla="*/ 6 h 44"/>
                <a:gd name="T18" fmla="*/ 7 w 14"/>
                <a:gd name="T1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4">
                  <a:moveTo>
                    <a:pt x="7" y="0"/>
                  </a:moveTo>
                  <a:lnTo>
                    <a:pt x="0" y="0"/>
                  </a:lnTo>
                  <a:lnTo>
                    <a:pt x="0" y="44"/>
                  </a:lnTo>
                  <a:lnTo>
                    <a:pt x="8" y="44"/>
                  </a:lnTo>
                  <a:lnTo>
                    <a:pt x="8" y="20"/>
                  </a:lnTo>
                  <a:lnTo>
                    <a:pt x="9" y="13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1" name="Freeform 5235"/>
            <p:cNvSpPr>
              <a:spLocks/>
            </p:cNvSpPr>
            <p:nvPr/>
          </p:nvSpPr>
          <p:spPr bwMode="auto">
            <a:xfrm>
              <a:off x="1112" y="996"/>
              <a:ext cx="29" cy="8"/>
            </a:xfrm>
            <a:custGeom>
              <a:avLst/>
              <a:gdLst>
                <a:gd name="T0" fmla="*/ 16 w 29"/>
                <a:gd name="T1" fmla="*/ 0 h 8"/>
                <a:gd name="T2" fmla="*/ 11 w 29"/>
                <a:gd name="T3" fmla="*/ 0 h 8"/>
                <a:gd name="T4" fmla="*/ 5 w 29"/>
                <a:gd name="T5" fmla="*/ 3 h 8"/>
                <a:gd name="T6" fmla="*/ 0 w 29"/>
                <a:gd name="T7" fmla="*/ 7 h 8"/>
                <a:gd name="T8" fmla="*/ 7 w 29"/>
                <a:gd name="T9" fmla="*/ 8 h 8"/>
                <a:gd name="T10" fmla="*/ 14 w 29"/>
                <a:gd name="T11" fmla="*/ 6 h 8"/>
                <a:gd name="T12" fmla="*/ 29 w 29"/>
                <a:gd name="T13" fmla="*/ 5 h 8"/>
                <a:gd name="T14" fmla="*/ 24 w 29"/>
                <a:gd name="T15" fmla="*/ 1 h 8"/>
                <a:gd name="T16" fmla="*/ 23 w 29"/>
                <a:gd name="T17" fmla="*/ 1 h 8"/>
                <a:gd name="T18" fmla="*/ 16 w 2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8">
                  <a:moveTo>
                    <a:pt x="16" y="0"/>
                  </a:moveTo>
                  <a:lnTo>
                    <a:pt x="11" y="0"/>
                  </a:lnTo>
                  <a:lnTo>
                    <a:pt x="5" y="3"/>
                  </a:lnTo>
                  <a:lnTo>
                    <a:pt x="0" y="7"/>
                  </a:lnTo>
                  <a:lnTo>
                    <a:pt x="7" y="8"/>
                  </a:lnTo>
                  <a:lnTo>
                    <a:pt x="14" y="6"/>
                  </a:lnTo>
                  <a:lnTo>
                    <a:pt x="29" y="5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2" name="Freeform 5236"/>
            <p:cNvSpPr>
              <a:spLocks/>
            </p:cNvSpPr>
            <p:nvPr/>
          </p:nvSpPr>
          <p:spPr bwMode="auto">
            <a:xfrm>
              <a:off x="1211" y="980"/>
              <a:ext cx="36" cy="61"/>
            </a:xfrm>
            <a:custGeom>
              <a:avLst/>
              <a:gdLst>
                <a:gd name="T0" fmla="*/ 36 w 36"/>
                <a:gd name="T1" fmla="*/ 0 h 61"/>
                <a:gd name="T2" fmla="*/ 24 w 36"/>
                <a:gd name="T3" fmla="*/ 0 h 61"/>
                <a:gd name="T4" fmla="*/ 8 w 36"/>
                <a:gd name="T5" fmla="*/ 43 h 61"/>
                <a:gd name="T6" fmla="*/ 7 w 36"/>
                <a:gd name="T7" fmla="*/ 47 h 61"/>
                <a:gd name="T8" fmla="*/ 5 w 36"/>
                <a:gd name="T9" fmla="*/ 52 h 61"/>
                <a:gd name="T10" fmla="*/ 0 w 36"/>
                <a:gd name="T11" fmla="*/ 61 h 61"/>
                <a:gd name="T12" fmla="*/ 8 w 36"/>
                <a:gd name="T13" fmla="*/ 61 h 61"/>
                <a:gd name="T14" fmla="*/ 28 w 36"/>
                <a:gd name="T15" fmla="*/ 10 h 61"/>
                <a:gd name="T16" fmla="*/ 36 w 36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1">
                  <a:moveTo>
                    <a:pt x="36" y="0"/>
                  </a:moveTo>
                  <a:lnTo>
                    <a:pt x="24" y="0"/>
                  </a:lnTo>
                  <a:lnTo>
                    <a:pt x="8" y="43"/>
                  </a:lnTo>
                  <a:lnTo>
                    <a:pt x="7" y="47"/>
                  </a:lnTo>
                  <a:lnTo>
                    <a:pt x="5" y="52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28" y="1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3" name="Freeform 5237"/>
            <p:cNvSpPr>
              <a:spLocks/>
            </p:cNvSpPr>
            <p:nvPr/>
          </p:nvSpPr>
          <p:spPr bwMode="auto">
            <a:xfrm>
              <a:off x="1239" y="980"/>
              <a:ext cx="8" cy="61"/>
            </a:xfrm>
            <a:custGeom>
              <a:avLst/>
              <a:gdLst>
                <a:gd name="T0" fmla="*/ 8 w 8"/>
                <a:gd name="T1" fmla="*/ 0 h 61"/>
                <a:gd name="T2" fmla="*/ 0 w 8"/>
                <a:gd name="T3" fmla="*/ 10 h 61"/>
                <a:gd name="T4" fmla="*/ 0 w 8"/>
                <a:gd name="T5" fmla="*/ 61 h 61"/>
                <a:gd name="T6" fmla="*/ 8 w 8"/>
                <a:gd name="T7" fmla="*/ 61 h 61"/>
                <a:gd name="T8" fmla="*/ 8 w 8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1">
                  <a:moveTo>
                    <a:pt x="8" y="0"/>
                  </a:moveTo>
                  <a:lnTo>
                    <a:pt x="0" y="10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4" name="Freeform 5238"/>
            <p:cNvSpPr>
              <a:spLocks/>
            </p:cNvSpPr>
            <p:nvPr/>
          </p:nvSpPr>
          <p:spPr bwMode="auto">
            <a:xfrm>
              <a:off x="1183" y="980"/>
              <a:ext cx="14" cy="61"/>
            </a:xfrm>
            <a:custGeom>
              <a:avLst/>
              <a:gdLst>
                <a:gd name="T0" fmla="*/ 14 w 14"/>
                <a:gd name="T1" fmla="*/ 0 h 61"/>
                <a:gd name="T2" fmla="*/ 0 w 14"/>
                <a:gd name="T3" fmla="*/ 0 h 61"/>
                <a:gd name="T4" fmla="*/ 0 w 14"/>
                <a:gd name="T5" fmla="*/ 61 h 61"/>
                <a:gd name="T6" fmla="*/ 9 w 14"/>
                <a:gd name="T7" fmla="*/ 61 h 61"/>
                <a:gd name="T8" fmla="*/ 9 w 14"/>
                <a:gd name="T9" fmla="*/ 9 h 61"/>
                <a:gd name="T10" fmla="*/ 14 w 14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61">
                  <a:moveTo>
                    <a:pt x="14" y="0"/>
                  </a:moveTo>
                  <a:lnTo>
                    <a:pt x="0" y="0"/>
                  </a:lnTo>
                  <a:lnTo>
                    <a:pt x="0" y="61"/>
                  </a:lnTo>
                  <a:lnTo>
                    <a:pt x="9" y="61"/>
                  </a:lnTo>
                  <a:lnTo>
                    <a:pt x="9" y="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5" name="Freeform 5239"/>
            <p:cNvSpPr>
              <a:spLocks/>
            </p:cNvSpPr>
            <p:nvPr/>
          </p:nvSpPr>
          <p:spPr bwMode="auto">
            <a:xfrm>
              <a:off x="1192" y="980"/>
              <a:ext cx="24" cy="61"/>
            </a:xfrm>
            <a:custGeom>
              <a:avLst/>
              <a:gdLst>
                <a:gd name="T0" fmla="*/ 5 w 24"/>
                <a:gd name="T1" fmla="*/ 0 h 61"/>
                <a:gd name="T2" fmla="*/ 0 w 24"/>
                <a:gd name="T3" fmla="*/ 9 h 61"/>
                <a:gd name="T4" fmla="*/ 19 w 24"/>
                <a:gd name="T5" fmla="*/ 61 h 61"/>
                <a:gd name="T6" fmla="*/ 24 w 24"/>
                <a:gd name="T7" fmla="*/ 52 h 61"/>
                <a:gd name="T8" fmla="*/ 23 w 24"/>
                <a:gd name="T9" fmla="*/ 50 h 61"/>
                <a:gd name="T10" fmla="*/ 21 w 24"/>
                <a:gd name="T11" fmla="*/ 43 h 61"/>
                <a:gd name="T12" fmla="*/ 5 w 24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61">
                  <a:moveTo>
                    <a:pt x="5" y="0"/>
                  </a:moveTo>
                  <a:lnTo>
                    <a:pt x="0" y="9"/>
                  </a:lnTo>
                  <a:lnTo>
                    <a:pt x="19" y="61"/>
                  </a:lnTo>
                  <a:lnTo>
                    <a:pt x="24" y="52"/>
                  </a:lnTo>
                  <a:lnTo>
                    <a:pt x="23" y="50"/>
                  </a:lnTo>
                  <a:lnTo>
                    <a:pt x="21" y="4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6" name="Freeform 5240"/>
            <p:cNvSpPr>
              <a:spLocks/>
            </p:cNvSpPr>
            <p:nvPr/>
          </p:nvSpPr>
          <p:spPr bwMode="auto">
            <a:xfrm>
              <a:off x="1262" y="1035"/>
              <a:ext cx="30" cy="7"/>
            </a:xfrm>
            <a:custGeom>
              <a:avLst/>
              <a:gdLst>
                <a:gd name="T0" fmla="*/ 21 w 30"/>
                <a:gd name="T1" fmla="*/ 0 h 7"/>
                <a:gd name="T2" fmla="*/ 14 w 30"/>
                <a:gd name="T3" fmla="*/ 1 h 7"/>
                <a:gd name="T4" fmla="*/ 0 w 30"/>
                <a:gd name="T5" fmla="*/ 3 h 7"/>
                <a:gd name="T6" fmla="*/ 5 w 30"/>
                <a:gd name="T7" fmla="*/ 6 h 7"/>
                <a:gd name="T8" fmla="*/ 12 w 30"/>
                <a:gd name="T9" fmla="*/ 7 h 7"/>
                <a:gd name="T10" fmla="*/ 14 w 30"/>
                <a:gd name="T11" fmla="*/ 7 h 7"/>
                <a:gd name="T12" fmla="*/ 21 w 30"/>
                <a:gd name="T13" fmla="*/ 6 h 7"/>
                <a:gd name="T14" fmla="*/ 24 w 30"/>
                <a:gd name="T15" fmla="*/ 5 h 7"/>
                <a:gd name="T16" fmla="*/ 30 w 30"/>
                <a:gd name="T17" fmla="*/ 1 h 7"/>
                <a:gd name="T18" fmla="*/ 21 w 30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7">
                  <a:moveTo>
                    <a:pt x="21" y="0"/>
                  </a:moveTo>
                  <a:lnTo>
                    <a:pt x="14" y="1"/>
                  </a:lnTo>
                  <a:lnTo>
                    <a:pt x="0" y="3"/>
                  </a:lnTo>
                  <a:lnTo>
                    <a:pt x="5" y="6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21" y="6"/>
                  </a:lnTo>
                  <a:lnTo>
                    <a:pt x="24" y="5"/>
                  </a:lnTo>
                  <a:lnTo>
                    <a:pt x="30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7" name="Freeform 5241"/>
            <p:cNvSpPr>
              <a:spLocks/>
            </p:cNvSpPr>
            <p:nvPr/>
          </p:nvSpPr>
          <p:spPr bwMode="auto">
            <a:xfrm>
              <a:off x="1258" y="1017"/>
              <a:ext cx="33" cy="21"/>
            </a:xfrm>
            <a:custGeom>
              <a:avLst/>
              <a:gdLst>
                <a:gd name="T0" fmla="*/ 12 w 33"/>
                <a:gd name="T1" fmla="*/ 0 h 21"/>
                <a:gd name="T2" fmla="*/ 6 w 33"/>
                <a:gd name="T3" fmla="*/ 2 h 21"/>
                <a:gd name="T4" fmla="*/ 1 w 33"/>
                <a:gd name="T5" fmla="*/ 6 h 21"/>
                <a:gd name="T6" fmla="*/ 0 w 33"/>
                <a:gd name="T7" fmla="*/ 12 h 21"/>
                <a:gd name="T8" fmla="*/ 0 w 33"/>
                <a:gd name="T9" fmla="*/ 16 h 21"/>
                <a:gd name="T10" fmla="*/ 4 w 33"/>
                <a:gd name="T11" fmla="*/ 21 h 21"/>
                <a:gd name="T12" fmla="*/ 18 w 33"/>
                <a:gd name="T13" fmla="*/ 19 h 21"/>
                <a:gd name="T14" fmla="*/ 17 w 33"/>
                <a:gd name="T15" fmla="*/ 19 h 21"/>
                <a:gd name="T16" fmla="*/ 11 w 33"/>
                <a:gd name="T17" fmla="*/ 17 h 21"/>
                <a:gd name="T18" fmla="*/ 9 w 33"/>
                <a:gd name="T19" fmla="*/ 12 h 21"/>
                <a:gd name="T20" fmla="*/ 10 w 33"/>
                <a:gd name="T21" fmla="*/ 9 h 21"/>
                <a:gd name="T22" fmla="*/ 13 w 33"/>
                <a:gd name="T23" fmla="*/ 6 h 21"/>
                <a:gd name="T24" fmla="*/ 13 w 33"/>
                <a:gd name="T25" fmla="*/ 6 h 21"/>
                <a:gd name="T26" fmla="*/ 20 w 33"/>
                <a:gd name="T27" fmla="*/ 5 h 21"/>
                <a:gd name="T28" fmla="*/ 28 w 33"/>
                <a:gd name="T29" fmla="*/ 4 h 21"/>
                <a:gd name="T30" fmla="*/ 33 w 33"/>
                <a:gd name="T31" fmla="*/ 2 h 21"/>
                <a:gd name="T32" fmla="*/ 12 w 3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21">
                  <a:moveTo>
                    <a:pt x="12" y="0"/>
                  </a:moveTo>
                  <a:lnTo>
                    <a:pt x="6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1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1" y="17"/>
                  </a:lnTo>
                  <a:lnTo>
                    <a:pt x="9" y="12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20" y="5"/>
                  </a:lnTo>
                  <a:lnTo>
                    <a:pt x="28" y="4"/>
                  </a:lnTo>
                  <a:lnTo>
                    <a:pt x="33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8" name="Freeform 5242"/>
            <p:cNvSpPr>
              <a:spLocks/>
            </p:cNvSpPr>
            <p:nvPr/>
          </p:nvSpPr>
          <p:spPr bwMode="auto">
            <a:xfrm>
              <a:off x="1259" y="1002"/>
              <a:ext cx="21" cy="9"/>
            </a:xfrm>
            <a:custGeom>
              <a:avLst/>
              <a:gdLst>
                <a:gd name="T0" fmla="*/ 4 w 21"/>
                <a:gd name="T1" fmla="*/ 0 h 9"/>
                <a:gd name="T2" fmla="*/ 3 w 21"/>
                <a:gd name="T3" fmla="*/ 1 h 9"/>
                <a:gd name="T4" fmla="*/ 0 w 21"/>
                <a:gd name="T5" fmla="*/ 8 h 9"/>
                <a:gd name="T6" fmla="*/ 8 w 21"/>
                <a:gd name="T7" fmla="*/ 9 h 9"/>
                <a:gd name="T8" fmla="*/ 9 w 21"/>
                <a:gd name="T9" fmla="*/ 7 h 9"/>
                <a:gd name="T10" fmla="*/ 12 w 21"/>
                <a:gd name="T11" fmla="*/ 2 h 9"/>
                <a:gd name="T12" fmla="*/ 14 w 21"/>
                <a:gd name="T13" fmla="*/ 1 h 9"/>
                <a:gd name="T14" fmla="*/ 21 w 21"/>
                <a:gd name="T15" fmla="*/ 0 h 9"/>
                <a:gd name="T16" fmla="*/ 4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4" y="0"/>
                  </a:moveTo>
                  <a:lnTo>
                    <a:pt x="3" y="1"/>
                  </a:lnTo>
                  <a:lnTo>
                    <a:pt x="0" y="8"/>
                  </a:lnTo>
                  <a:lnTo>
                    <a:pt x="8" y="9"/>
                  </a:lnTo>
                  <a:lnTo>
                    <a:pt x="9" y="7"/>
                  </a:lnTo>
                  <a:lnTo>
                    <a:pt x="12" y="2"/>
                  </a:lnTo>
                  <a:lnTo>
                    <a:pt x="14" y="1"/>
                  </a:lnTo>
                  <a:lnTo>
                    <a:pt x="2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19" name="Freeform 5243"/>
            <p:cNvSpPr>
              <a:spLocks/>
            </p:cNvSpPr>
            <p:nvPr/>
          </p:nvSpPr>
          <p:spPr bwMode="auto">
            <a:xfrm>
              <a:off x="1263" y="996"/>
              <a:ext cx="39" cy="45"/>
            </a:xfrm>
            <a:custGeom>
              <a:avLst/>
              <a:gdLst>
                <a:gd name="T0" fmla="*/ 18 w 39"/>
                <a:gd name="T1" fmla="*/ 0 h 45"/>
                <a:gd name="T2" fmla="*/ 14 w 39"/>
                <a:gd name="T3" fmla="*/ 0 h 45"/>
                <a:gd name="T4" fmla="*/ 7 w 39"/>
                <a:gd name="T5" fmla="*/ 2 h 45"/>
                <a:gd name="T6" fmla="*/ 5 w 39"/>
                <a:gd name="T7" fmla="*/ 2 h 45"/>
                <a:gd name="T8" fmla="*/ 0 w 39"/>
                <a:gd name="T9" fmla="*/ 6 h 45"/>
                <a:gd name="T10" fmla="*/ 17 w 39"/>
                <a:gd name="T11" fmla="*/ 6 h 45"/>
                <a:gd name="T12" fmla="*/ 20 w 39"/>
                <a:gd name="T13" fmla="*/ 6 h 45"/>
                <a:gd name="T14" fmla="*/ 26 w 39"/>
                <a:gd name="T15" fmla="*/ 9 h 45"/>
                <a:gd name="T16" fmla="*/ 27 w 39"/>
                <a:gd name="T17" fmla="*/ 9 h 45"/>
                <a:gd name="T18" fmla="*/ 29 w 39"/>
                <a:gd name="T19" fmla="*/ 15 h 45"/>
                <a:gd name="T20" fmla="*/ 28 w 39"/>
                <a:gd name="T21" fmla="*/ 17 h 45"/>
                <a:gd name="T22" fmla="*/ 28 w 39"/>
                <a:gd name="T23" fmla="*/ 17 h 45"/>
                <a:gd name="T24" fmla="*/ 22 w 39"/>
                <a:gd name="T25" fmla="*/ 19 h 45"/>
                <a:gd name="T26" fmla="*/ 14 w 39"/>
                <a:gd name="T27" fmla="*/ 20 h 45"/>
                <a:gd name="T28" fmla="*/ 14 w 39"/>
                <a:gd name="T29" fmla="*/ 20 h 45"/>
                <a:gd name="T30" fmla="*/ 7 w 39"/>
                <a:gd name="T31" fmla="*/ 21 h 45"/>
                <a:gd name="T32" fmla="*/ 28 w 39"/>
                <a:gd name="T33" fmla="*/ 23 h 45"/>
                <a:gd name="T34" fmla="*/ 28 w 39"/>
                <a:gd name="T35" fmla="*/ 26 h 45"/>
                <a:gd name="T36" fmla="*/ 28 w 39"/>
                <a:gd name="T37" fmla="*/ 27 h 45"/>
                <a:gd name="T38" fmla="*/ 27 w 39"/>
                <a:gd name="T39" fmla="*/ 33 h 45"/>
                <a:gd name="T40" fmla="*/ 27 w 39"/>
                <a:gd name="T41" fmla="*/ 34 h 45"/>
                <a:gd name="T42" fmla="*/ 22 w 39"/>
                <a:gd name="T43" fmla="*/ 38 h 45"/>
                <a:gd name="T44" fmla="*/ 20 w 39"/>
                <a:gd name="T45" fmla="*/ 39 h 45"/>
                <a:gd name="T46" fmla="*/ 29 w 39"/>
                <a:gd name="T47" fmla="*/ 40 h 45"/>
                <a:gd name="T48" fmla="*/ 31 w 39"/>
                <a:gd name="T49" fmla="*/ 45 h 45"/>
                <a:gd name="T50" fmla="*/ 39 w 39"/>
                <a:gd name="T51" fmla="*/ 45 h 45"/>
                <a:gd name="T52" fmla="*/ 37 w 39"/>
                <a:gd name="T53" fmla="*/ 40 h 45"/>
                <a:gd name="T54" fmla="*/ 37 w 39"/>
                <a:gd name="T55" fmla="*/ 40 h 45"/>
                <a:gd name="T56" fmla="*/ 37 w 39"/>
                <a:gd name="T57" fmla="*/ 35 h 45"/>
                <a:gd name="T58" fmla="*/ 37 w 39"/>
                <a:gd name="T59" fmla="*/ 27 h 45"/>
                <a:gd name="T60" fmla="*/ 37 w 39"/>
                <a:gd name="T61" fmla="*/ 17 h 45"/>
                <a:gd name="T62" fmla="*/ 37 w 39"/>
                <a:gd name="T63" fmla="*/ 16 h 45"/>
                <a:gd name="T64" fmla="*/ 36 w 39"/>
                <a:gd name="T65" fmla="*/ 10 h 45"/>
                <a:gd name="T66" fmla="*/ 34 w 39"/>
                <a:gd name="T67" fmla="*/ 5 h 45"/>
                <a:gd name="T68" fmla="*/ 28 w 39"/>
                <a:gd name="T69" fmla="*/ 1 h 45"/>
                <a:gd name="T70" fmla="*/ 26 w 39"/>
                <a:gd name="T71" fmla="*/ 1 h 45"/>
                <a:gd name="T72" fmla="*/ 18 w 39"/>
                <a:gd name="T7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45">
                  <a:moveTo>
                    <a:pt x="18" y="0"/>
                  </a:moveTo>
                  <a:lnTo>
                    <a:pt x="14" y="0"/>
                  </a:lnTo>
                  <a:lnTo>
                    <a:pt x="7" y="2"/>
                  </a:lnTo>
                  <a:lnTo>
                    <a:pt x="5" y="2"/>
                  </a:lnTo>
                  <a:lnTo>
                    <a:pt x="0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9" y="15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2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7" y="21"/>
                  </a:lnTo>
                  <a:lnTo>
                    <a:pt x="28" y="23"/>
                  </a:lnTo>
                  <a:lnTo>
                    <a:pt x="28" y="26"/>
                  </a:lnTo>
                  <a:lnTo>
                    <a:pt x="28" y="27"/>
                  </a:lnTo>
                  <a:lnTo>
                    <a:pt x="27" y="33"/>
                  </a:lnTo>
                  <a:lnTo>
                    <a:pt x="27" y="34"/>
                  </a:lnTo>
                  <a:lnTo>
                    <a:pt x="22" y="38"/>
                  </a:lnTo>
                  <a:lnTo>
                    <a:pt x="20" y="39"/>
                  </a:lnTo>
                  <a:lnTo>
                    <a:pt x="29" y="40"/>
                  </a:lnTo>
                  <a:lnTo>
                    <a:pt x="31" y="45"/>
                  </a:lnTo>
                  <a:lnTo>
                    <a:pt x="39" y="45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7" y="35"/>
                  </a:lnTo>
                  <a:lnTo>
                    <a:pt x="37" y="27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6" y="10"/>
                  </a:lnTo>
                  <a:lnTo>
                    <a:pt x="34" y="5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0" name="Freeform 5244"/>
            <p:cNvSpPr>
              <a:spLocks/>
            </p:cNvSpPr>
            <p:nvPr/>
          </p:nvSpPr>
          <p:spPr bwMode="auto">
            <a:xfrm>
              <a:off x="1312" y="997"/>
              <a:ext cx="18" cy="44"/>
            </a:xfrm>
            <a:custGeom>
              <a:avLst/>
              <a:gdLst>
                <a:gd name="T0" fmla="*/ 8 w 18"/>
                <a:gd name="T1" fmla="*/ 0 h 44"/>
                <a:gd name="T2" fmla="*/ 0 w 18"/>
                <a:gd name="T3" fmla="*/ 0 h 44"/>
                <a:gd name="T4" fmla="*/ 0 w 18"/>
                <a:gd name="T5" fmla="*/ 44 h 44"/>
                <a:gd name="T6" fmla="*/ 9 w 18"/>
                <a:gd name="T7" fmla="*/ 44 h 44"/>
                <a:gd name="T8" fmla="*/ 9 w 18"/>
                <a:gd name="T9" fmla="*/ 21 h 44"/>
                <a:gd name="T10" fmla="*/ 9 w 18"/>
                <a:gd name="T11" fmla="*/ 19 h 44"/>
                <a:gd name="T12" fmla="*/ 10 w 18"/>
                <a:gd name="T13" fmla="*/ 12 h 44"/>
                <a:gd name="T14" fmla="*/ 13 w 18"/>
                <a:gd name="T15" fmla="*/ 8 h 44"/>
                <a:gd name="T16" fmla="*/ 18 w 18"/>
                <a:gd name="T17" fmla="*/ 7 h 44"/>
                <a:gd name="T18" fmla="*/ 8 w 18"/>
                <a:gd name="T19" fmla="*/ 7 h 44"/>
                <a:gd name="T20" fmla="*/ 8 w 1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44">
                  <a:moveTo>
                    <a:pt x="8" y="0"/>
                  </a:moveTo>
                  <a:lnTo>
                    <a:pt x="0" y="0"/>
                  </a:lnTo>
                  <a:lnTo>
                    <a:pt x="0" y="44"/>
                  </a:lnTo>
                  <a:lnTo>
                    <a:pt x="9" y="44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0" y="12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8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1" name="Freeform 5245"/>
            <p:cNvSpPr>
              <a:spLocks/>
            </p:cNvSpPr>
            <p:nvPr/>
          </p:nvSpPr>
          <p:spPr bwMode="auto">
            <a:xfrm>
              <a:off x="1320" y="996"/>
              <a:ext cx="19" cy="9"/>
            </a:xfrm>
            <a:custGeom>
              <a:avLst/>
              <a:gdLst>
                <a:gd name="T0" fmla="*/ 10 w 19"/>
                <a:gd name="T1" fmla="*/ 0 h 9"/>
                <a:gd name="T2" fmla="*/ 5 w 19"/>
                <a:gd name="T3" fmla="*/ 1 h 9"/>
                <a:gd name="T4" fmla="*/ 4 w 19"/>
                <a:gd name="T5" fmla="*/ 2 h 9"/>
                <a:gd name="T6" fmla="*/ 0 w 19"/>
                <a:gd name="T7" fmla="*/ 8 h 9"/>
                <a:gd name="T8" fmla="*/ 10 w 19"/>
                <a:gd name="T9" fmla="*/ 8 h 9"/>
                <a:gd name="T10" fmla="*/ 16 w 19"/>
                <a:gd name="T11" fmla="*/ 9 h 9"/>
                <a:gd name="T12" fmla="*/ 19 w 19"/>
                <a:gd name="T13" fmla="*/ 2 h 9"/>
                <a:gd name="T14" fmla="*/ 17 w 19"/>
                <a:gd name="T15" fmla="*/ 2 h 9"/>
                <a:gd name="T16" fmla="*/ 10 w 1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9">
                  <a:moveTo>
                    <a:pt x="10" y="0"/>
                  </a:moveTo>
                  <a:lnTo>
                    <a:pt x="5" y="1"/>
                  </a:lnTo>
                  <a:lnTo>
                    <a:pt x="4" y="2"/>
                  </a:lnTo>
                  <a:lnTo>
                    <a:pt x="0" y="8"/>
                  </a:lnTo>
                  <a:lnTo>
                    <a:pt x="10" y="8"/>
                  </a:lnTo>
                  <a:lnTo>
                    <a:pt x="16" y="9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2" name="Freeform 5246"/>
            <p:cNvSpPr>
              <a:spLocks/>
            </p:cNvSpPr>
            <p:nvPr/>
          </p:nvSpPr>
          <p:spPr bwMode="auto">
            <a:xfrm>
              <a:off x="1346" y="1034"/>
              <a:ext cx="17" cy="8"/>
            </a:xfrm>
            <a:custGeom>
              <a:avLst/>
              <a:gdLst>
                <a:gd name="T0" fmla="*/ 16 w 17"/>
                <a:gd name="T1" fmla="*/ 0 h 8"/>
                <a:gd name="T2" fmla="*/ 12 w 17"/>
                <a:gd name="T3" fmla="*/ 1 h 8"/>
                <a:gd name="T4" fmla="*/ 0 w 17"/>
                <a:gd name="T5" fmla="*/ 3 h 8"/>
                <a:gd name="T6" fmla="*/ 4 w 17"/>
                <a:gd name="T7" fmla="*/ 6 h 8"/>
                <a:gd name="T8" fmla="*/ 4 w 17"/>
                <a:gd name="T9" fmla="*/ 6 h 8"/>
                <a:gd name="T10" fmla="*/ 11 w 17"/>
                <a:gd name="T11" fmla="*/ 8 h 8"/>
                <a:gd name="T12" fmla="*/ 17 w 17"/>
                <a:gd name="T13" fmla="*/ 7 h 8"/>
                <a:gd name="T14" fmla="*/ 16 w 17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8">
                  <a:moveTo>
                    <a:pt x="16" y="0"/>
                  </a:moveTo>
                  <a:lnTo>
                    <a:pt x="12" y="1"/>
                  </a:lnTo>
                  <a:lnTo>
                    <a:pt x="0" y="3"/>
                  </a:lnTo>
                  <a:lnTo>
                    <a:pt x="4" y="6"/>
                  </a:lnTo>
                  <a:lnTo>
                    <a:pt x="4" y="6"/>
                  </a:lnTo>
                  <a:lnTo>
                    <a:pt x="11" y="8"/>
                  </a:lnTo>
                  <a:lnTo>
                    <a:pt x="17" y="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3" name="Freeform 5247"/>
            <p:cNvSpPr>
              <a:spLocks/>
            </p:cNvSpPr>
            <p:nvPr/>
          </p:nvSpPr>
          <p:spPr bwMode="auto">
            <a:xfrm>
              <a:off x="1339" y="982"/>
              <a:ext cx="23" cy="55"/>
            </a:xfrm>
            <a:custGeom>
              <a:avLst/>
              <a:gdLst>
                <a:gd name="T0" fmla="*/ 14 w 23"/>
                <a:gd name="T1" fmla="*/ 0 h 55"/>
                <a:gd name="T2" fmla="*/ 6 w 23"/>
                <a:gd name="T3" fmla="*/ 4 h 55"/>
                <a:gd name="T4" fmla="*/ 6 w 23"/>
                <a:gd name="T5" fmla="*/ 15 h 55"/>
                <a:gd name="T6" fmla="*/ 0 w 23"/>
                <a:gd name="T7" fmla="*/ 15 h 55"/>
                <a:gd name="T8" fmla="*/ 0 w 23"/>
                <a:gd name="T9" fmla="*/ 21 h 55"/>
                <a:gd name="T10" fmla="*/ 6 w 23"/>
                <a:gd name="T11" fmla="*/ 21 h 55"/>
                <a:gd name="T12" fmla="*/ 6 w 23"/>
                <a:gd name="T13" fmla="*/ 46 h 55"/>
                <a:gd name="T14" fmla="*/ 6 w 23"/>
                <a:gd name="T15" fmla="*/ 49 h 55"/>
                <a:gd name="T16" fmla="*/ 7 w 23"/>
                <a:gd name="T17" fmla="*/ 55 h 55"/>
                <a:gd name="T18" fmla="*/ 19 w 23"/>
                <a:gd name="T19" fmla="*/ 53 h 55"/>
                <a:gd name="T20" fmla="*/ 16 w 23"/>
                <a:gd name="T21" fmla="*/ 52 h 55"/>
                <a:gd name="T22" fmla="*/ 15 w 23"/>
                <a:gd name="T23" fmla="*/ 51 h 55"/>
                <a:gd name="T24" fmla="*/ 14 w 23"/>
                <a:gd name="T25" fmla="*/ 47 h 55"/>
                <a:gd name="T26" fmla="*/ 14 w 23"/>
                <a:gd name="T27" fmla="*/ 21 h 55"/>
                <a:gd name="T28" fmla="*/ 23 w 23"/>
                <a:gd name="T29" fmla="*/ 21 h 55"/>
                <a:gd name="T30" fmla="*/ 23 w 23"/>
                <a:gd name="T31" fmla="*/ 15 h 55"/>
                <a:gd name="T32" fmla="*/ 14 w 23"/>
                <a:gd name="T33" fmla="*/ 15 h 55"/>
                <a:gd name="T34" fmla="*/ 14 w 23"/>
                <a:gd name="T3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55">
                  <a:moveTo>
                    <a:pt x="14" y="0"/>
                  </a:moveTo>
                  <a:lnTo>
                    <a:pt x="6" y="4"/>
                  </a:lnTo>
                  <a:lnTo>
                    <a:pt x="6" y="15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46"/>
                  </a:lnTo>
                  <a:lnTo>
                    <a:pt x="6" y="49"/>
                  </a:lnTo>
                  <a:lnTo>
                    <a:pt x="7" y="55"/>
                  </a:lnTo>
                  <a:lnTo>
                    <a:pt x="19" y="53"/>
                  </a:lnTo>
                  <a:lnTo>
                    <a:pt x="16" y="52"/>
                  </a:lnTo>
                  <a:lnTo>
                    <a:pt x="15" y="51"/>
                  </a:lnTo>
                  <a:lnTo>
                    <a:pt x="14" y="47"/>
                  </a:lnTo>
                  <a:lnTo>
                    <a:pt x="14" y="21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14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4" name="Rectangle 5248"/>
            <p:cNvSpPr>
              <a:spLocks noChangeArrowheads="1"/>
            </p:cNvSpPr>
            <p:nvPr/>
          </p:nvSpPr>
          <p:spPr bwMode="auto">
            <a:xfrm>
              <a:off x="1372" y="997"/>
              <a:ext cx="9" cy="44"/>
            </a:xfrm>
            <a:prstGeom prst="rect">
              <a:avLst/>
            </a:pr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5" name="Freeform 5249"/>
            <p:cNvSpPr>
              <a:spLocks/>
            </p:cNvSpPr>
            <p:nvPr/>
          </p:nvSpPr>
          <p:spPr bwMode="auto">
            <a:xfrm>
              <a:off x="1372" y="980"/>
              <a:ext cx="17" cy="11"/>
            </a:xfrm>
            <a:custGeom>
              <a:avLst/>
              <a:gdLst>
                <a:gd name="T0" fmla="*/ 17 w 17"/>
                <a:gd name="T1" fmla="*/ 0 h 11"/>
                <a:gd name="T2" fmla="*/ 6 w 17"/>
                <a:gd name="T3" fmla="*/ 0 h 11"/>
                <a:gd name="T4" fmla="*/ 0 w 17"/>
                <a:gd name="T5" fmla="*/ 11 h 11"/>
                <a:gd name="T6" fmla="*/ 7 w 17"/>
                <a:gd name="T7" fmla="*/ 11 h 11"/>
                <a:gd name="T8" fmla="*/ 17 w 1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7" y="0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6" name="Freeform 5250"/>
            <p:cNvSpPr>
              <a:spLocks/>
            </p:cNvSpPr>
            <p:nvPr/>
          </p:nvSpPr>
          <p:spPr bwMode="auto">
            <a:xfrm>
              <a:off x="1417" y="1001"/>
              <a:ext cx="18" cy="40"/>
            </a:xfrm>
            <a:custGeom>
              <a:avLst/>
              <a:gdLst>
                <a:gd name="T0" fmla="*/ 15 w 18"/>
                <a:gd name="T1" fmla="*/ 0 h 40"/>
                <a:gd name="T2" fmla="*/ 0 w 18"/>
                <a:gd name="T3" fmla="*/ 1 h 40"/>
                <a:gd name="T4" fmla="*/ 5 w 18"/>
                <a:gd name="T5" fmla="*/ 3 h 40"/>
                <a:gd name="T6" fmla="*/ 9 w 18"/>
                <a:gd name="T7" fmla="*/ 6 h 40"/>
                <a:gd name="T8" fmla="*/ 9 w 18"/>
                <a:gd name="T9" fmla="*/ 7 h 40"/>
                <a:gd name="T10" fmla="*/ 10 w 18"/>
                <a:gd name="T11" fmla="*/ 13 h 40"/>
                <a:gd name="T12" fmla="*/ 10 w 18"/>
                <a:gd name="T13" fmla="*/ 40 h 40"/>
                <a:gd name="T14" fmla="*/ 18 w 18"/>
                <a:gd name="T15" fmla="*/ 40 h 40"/>
                <a:gd name="T16" fmla="*/ 18 w 18"/>
                <a:gd name="T17" fmla="*/ 13 h 40"/>
                <a:gd name="T18" fmla="*/ 18 w 18"/>
                <a:gd name="T19" fmla="*/ 12 h 40"/>
                <a:gd name="T20" fmla="*/ 17 w 18"/>
                <a:gd name="T21" fmla="*/ 6 h 40"/>
                <a:gd name="T22" fmla="*/ 15 w 18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0">
                  <a:moveTo>
                    <a:pt x="15" y="0"/>
                  </a:moveTo>
                  <a:lnTo>
                    <a:pt x="0" y="1"/>
                  </a:lnTo>
                  <a:lnTo>
                    <a:pt x="5" y="3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13"/>
                  </a:lnTo>
                  <a:lnTo>
                    <a:pt x="10" y="40"/>
                  </a:lnTo>
                  <a:lnTo>
                    <a:pt x="18" y="40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7" y="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7" name="Freeform 5251"/>
            <p:cNvSpPr>
              <a:spLocks/>
            </p:cNvSpPr>
            <p:nvPr/>
          </p:nvSpPr>
          <p:spPr bwMode="auto">
            <a:xfrm>
              <a:off x="1396" y="997"/>
              <a:ext cx="14" cy="44"/>
            </a:xfrm>
            <a:custGeom>
              <a:avLst/>
              <a:gdLst>
                <a:gd name="T0" fmla="*/ 7 w 14"/>
                <a:gd name="T1" fmla="*/ 0 h 44"/>
                <a:gd name="T2" fmla="*/ 0 w 14"/>
                <a:gd name="T3" fmla="*/ 0 h 44"/>
                <a:gd name="T4" fmla="*/ 0 w 14"/>
                <a:gd name="T5" fmla="*/ 44 h 44"/>
                <a:gd name="T6" fmla="*/ 8 w 14"/>
                <a:gd name="T7" fmla="*/ 44 h 44"/>
                <a:gd name="T8" fmla="*/ 8 w 14"/>
                <a:gd name="T9" fmla="*/ 20 h 44"/>
                <a:gd name="T10" fmla="*/ 9 w 14"/>
                <a:gd name="T11" fmla="*/ 13 h 44"/>
                <a:gd name="T12" fmla="*/ 12 w 14"/>
                <a:gd name="T13" fmla="*/ 8 h 44"/>
                <a:gd name="T14" fmla="*/ 14 w 14"/>
                <a:gd name="T15" fmla="*/ 7 h 44"/>
                <a:gd name="T16" fmla="*/ 7 w 14"/>
                <a:gd name="T17" fmla="*/ 6 h 44"/>
                <a:gd name="T18" fmla="*/ 7 w 14"/>
                <a:gd name="T1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4">
                  <a:moveTo>
                    <a:pt x="7" y="0"/>
                  </a:moveTo>
                  <a:lnTo>
                    <a:pt x="0" y="0"/>
                  </a:lnTo>
                  <a:lnTo>
                    <a:pt x="0" y="44"/>
                  </a:lnTo>
                  <a:lnTo>
                    <a:pt x="8" y="44"/>
                  </a:lnTo>
                  <a:lnTo>
                    <a:pt x="8" y="20"/>
                  </a:lnTo>
                  <a:lnTo>
                    <a:pt x="9" y="13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8" name="Freeform 5252"/>
            <p:cNvSpPr>
              <a:spLocks/>
            </p:cNvSpPr>
            <p:nvPr/>
          </p:nvSpPr>
          <p:spPr bwMode="auto">
            <a:xfrm>
              <a:off x="1403" y="996"/>
              <a:ext cx="29" cy="8"/>
            </a:xfrm>
            <a:custGeom>
              <a:avLst/>
              <a:gdLst>
                <a:gd name="T0" fmla="*/ 15 w 29"/>
                <a:gd name="T1" fmla="*/ 0 h 8"/>
                <a:gd name="T2" fmla="*/ 11 w 29"/>
                <a:gd name="T3" fmla="*/ 0 h 8"/>
                <a:gd name="T4" fmla="*/ 5 w 29"/>
                <a:gd name="T5" fmla="*/ 3 h 8"/>
                <a:gd name="T6" fmla="*/ 0 w 29"/>
                <a:gd name="T7" fmla="*/ 7 h 8"/>
                <a:gd name="T8" fmla="*/ 7 w 29"/>
                <a:gd name="T9" fmla="*/ 8 h 8"/>
                <a:gd name="T10" fmla="*/ 14 w 29"/>
                <a:gd name="T11" fmla="*/ 6 h 8"/>
                <a:gd name="T12" fmla="*/ 29 w 29"/>
                <a:gd name="T13" fmla="*/ 5 h 8"/>
                <a:gd name="T14" fmla="*/ 23 w 29"/>
                <a:gd name="T15" fmla="*/ 1 h 8"/>
                <a:gd name="T16" fmla="*/ 22 w 29"/>
                <a:gd name="T17" fmla="*/ 1 h 8"/>
                <a:gd name="T18" fmla="*/ 15 w 2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8">
                  <a:moveTo>
                    <a:pt x="15" y="0"/>
                  </a:moveTo>
                  <a:lnTo>
                    <a:pt x="11" y="0"/>
                  </a:lnTo>
                  <a:lnTo>
                    <a:pt x="5" y="3"/>
                  </a:lnTo>
                  <a:lnTo>
                    <a:pt x="0" y="7"/>
                  </a:lnTo>
                  <a:lnTo>
                    <a:pt x="7" y="8"/>
                  </a:lnTo>
                  <a:lnTo>
                    <a:pt x="14" y="6"/>
                  </a:lnTo>
                  <a:lnTo>
                    <a:pt x="29" y="5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229" name="Rectangle 5253"/>
            <p:cNvSpPr>
              <a:spLocks noChangeArrowheads="1"/>
            </p:cNvSpPr>
            <p:nvPr/>
          </p:nvSpPr>
          <p:spPr bwMode="auto">
            <a:xfrm rot="3420000">
              <a:off x="2648" y="2119"/>
              <a:ext cx="27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AR" sz="700" b="0" i="0" u="none" strike="noStrike" cap="none" normalizeH="0" baseline="0" smtClean="0">
                  <a:ln>
                    <a:noFill/>
                  </a:ln>
                  <a:solidFill>
                    <a:srgbClr val="212830"/>
                  </a:solidFill>
                  <a:effectLst/>
                  <a:latin typeface="Arial" pitchFamily="34" charset="0"/>
                  <a:cs typeface="Arial" pitchFamily="34" charset="0"/>
                </a:rPr>
                <a:t>P. Palmas</a:t>
              </a:r>
              <a:endParaRPr kumimoji="0" lang="es-AR" altLang="es-A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705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1423" y="0"/>
            <a:ext cx="8229600" cy="980728"/>
          </a:xfrm>
        </p:spPr>
        <p:txBody>
          <a:bodyPr>
            <a:normAutofit/>
          </a:bodyPr>
          <a:lstStyle/>
          <a:p>
            <a:r>
              <a:rPr 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Tráfico 2013 – Egreso de buques Graneleros</a:t>
            </a:r>
            <a:endParaRPr lang="es-A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188" name="Picture 301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031875"/>
            <a:ext cx="84074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98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456" y="5577039"/>
            <a:ext cx="8816767" cy="1143000"/>
          </a:xfrm>
        </p:spPr>
        <p:txBody>
          <a:bodyPr>
            <a:no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Buques GRANELEROS que completaron carga en puertos marítimos </a:t>
            </a:r>
            <a:r>
              <a:rPr lang="es-A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[C</a:t>
            </a:r>
            <a:r>
              <a:rPr lang="es-AR" sz="2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A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38 pies]</a:t>
            </a:r>
            <a:endParaRPr lang="es-A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1 Gráfico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1707407561"/>
              </p:ext>
            </p:extLst>
          </p:nvPr>
        </p:nvGraphicFramePr>
        <p:xfrm>
          <a:off x="755576" y="299194"/>
          <a:ext cx="7776864" cy="5866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51595617"/>
              </p:ext>
            </p:extLst>
          </p:nvPr>
        </p:nvGraphicFramePr>
        <p:xfrm>
          <a:off x="1043608" y="116632"/>
          <a:ext cx="72008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0376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2132856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es-AR" dirty="0" smtClean="0"/>
              <a:t>La </a:t>
            </a:r>
            <a:r>
              <a:rPr lang="es-AR" dirty="0" smtClean="0"/>
              <a:t>vía navegable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Situación actual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8" y="116632"/>
            <a:ext cx="819315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2852936"/>
            <a:ext cx="3347863" cy="3428999"/>
          </a:xfrm>
        </p:spPr>
        <p:txBody>
          <a:bodyPr anchor="ctr" anchorCtr="0">
            <a:normAutofit/>
          </a:bodyPr>
          <a:lstStyle/>
          <a:p>
            <a:pPr marL="45720" indent="0">
              <a:buNone/>
            </a:pPr>
            <a:endParaRPr lang="es-AR" sz="2400" dirty="0" smtClean="0"/>
          </a:p>
          <a:p>
            <a:pPr marL="45720" indent="0">
              <a:buNone/>
            </a:pPr>
            <a:endParaRPr lang="es-AR" sz="2400" dirty="0" smtClean="0"/>
          </a:p>
          <a:p>
            <a:pPr>
              <a:buNone/>
            </a:pPr>
            <a:r>
              <a:rPr lang="es-AR" sz="2400" dirty="0" smtClean="0"/>
              <a:t>Sección Santa Fe - Océano</a:t>
            </a:r>
          </a:p>
          <a:p>
            <a:pPr marL="822960" lvl="1" indent="-457200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s-MX" altLang="es-AR" b="1" dirty="0">
                <a:solidFill>
                  <a:srgbClr val="0006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San Martín </a:t>
            </a:r>
            <a:r>
              <a:rPr lang="es-MX" altLang="es-AR" b="1" dirty="0" smtClean="0">
                <a:solidFill>
                  <a:srgbClr val="0006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Océano</a:t>
            </a:r>
          </a:p>
          <a:p>
            <a:pPr marL="822960" lvl="1" indent="-457200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s-MX" altLang="es-AR" dirty="0" smtClean="0">
                <a:solidFill>
                  <a:schemeClr val="tx1"/>
                </a:solidFill>
              </a:rPr>
              <a:t>Santa </a:t>
            </a:r>
            <a:r>
              <a:rPr lang="es-MX" altLang="es-AR" dirty="0">
                <a:solidFill>
                  <a:schemeClr val="tx1"/>
                </a:solidFill>
              </a:rPr>
              <a:t>Fe - Puerto San </a:t>
            </a:r>
            <a:r>
              <a:rPr lang="es-MX" altLang="es-AR" dirty="0" smtClean="0">
                <a:solidFill>
                  <a:schemeClr val="tx1"/>
                </a:solidFill>
              </a:rPr>
              <a:t>Martín</a:t>
            </a:r>
            <a:endParaRPr lang="es-MX" altLang="es-AR" u="sng" dirty="0" smtClean="0">
              <a:solidFill>
                <a:schemeClr val="tx1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788024" y="1052736"/>
            <a:ext cx="1888819" cy="30777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s-ES" sz="1400" b="1" dirty="0">
                <a:solidFill>
                  <a:srgbClr val="00B0F0"/>
                </a:solidFill>
              </a:rPr>
              <a:t>25 pies navegables</a:t>
            </a:r>
          </a:p>
        </p:txBody>
      </p:sp>
    </p:spTree>
    <p:extLst>
      <p:ext uri="{BB962C8B-B14F-4D97-AF65-F5344CB8AC3E}">
        <p14:creationId xmlns="" xmlns:p14="http://schemas.microsoft.com/office/powerpoint/2010/main" val="5927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27996" y="44624"/>
            <a:ext cx="7772400" cy="914400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es-ES" sz="4000" kern="1200" dirty="0" smtClean="0">
                <a:solidFill>
                  <a:srgbClr val="0A3069"/>
                </a:solidFill>
                <a:effectLst/>
                <a:latin typeface="Arial" pitchFamily="34" charset="0"/>
                <a:ea typeface="ヒラギノ角ゴ Pro W3" pitchFamily="96" charset="-128"/>
              </a:rPr>
              <a:t>Francis Beaufort</a:t>
            </a:r>
          </a:p>
          <a:p>
            <a:pPr eaLnBrk="1" hangingPunct="1">
              <a:defRPr/>
            </a:pPr>
            <a:endParaRPr lang="en-GB" sz="2800" b="1" dirty="0" smtClean="0">
              <a:latin typeface="Arial" pitchFamily="34" charset="0"/>
            </a:endParaRPr>
          </a:p>
        </p:txBody>
      </p:sp>
      <p:pic>
        <p:nvPicPr>
          <p:cNvPr id="12291" name="Picture 3" descr="FBEAUFORT074"/>
          <p:cNvPicPr>
            <a:picLocks noChangeAspect="1" noChangeArrowheads="1"/>
          </p:cNvPicPr>
          <p:nvPr/>
        </p:nvPicPr>
        <p:blipFill>
          <a:blip r:embed="rId3" cstate="print"/>
          <a:srcRect l="1961" b="17255"/>
          <a:stretch>
            <a:fillRect/>
          </a:stretch>
        </p:blipFill>
        <p:spPr bwMode="auto">
          <a:xfrm>
            <a:off x="0" y="745317"/>
            <a:ext cx="9144000" cy="545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5181600" cy="4572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kern="1200" dirty="0" smtClean="0">
                <a:solidFill>
                  <a:srgbClr val="0A3069"/>
                </a:solidFill>
                <a:effectLst/>
                <a:latin typeface="Arial" pitchFamily="34" charset="0"/>
                <a:ea typeface="ヒラギノ角ゴ Pro W3" pitchFamily="96" charset="-128"/>
                <a:cs typeface="+mn-cs"/>
              </a:rPr>
              <a:t>Francis Beaufort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75438" y="1003736"/>
            <a:ext cx="7848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400" dirty="0">
                <a:solidFill>
                  <a:srgbClr val="0A3069"/>
                </a:solidFill>
              </a:rPr>
              <a:t>Año de construcción			2003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solidFill>
                  <a:srgbClr val="0A3069"/>
                </a:solidFill>
              </a:rPr>
              <a:t>Potencia instalada 	</a:t>
            </a:r>
            <a:r>
              <a:rPr lang="es-MX" sz="2400" dirty="0">
                <a:solidFill>
                  <a:srgbClr val="0A3069"/>
                </a:solidFill>
              </a:rPr>
              <a:t>			</a:t>
            </a:r>
            <a:r>
              <a:rPr lang="es-ES" sz="2400" dirty="0">
                <a:solidFill>
                  <a:srgbClr val="0A3069"/>
                </a:solidFill>
              </a:rPr>
              <a:t>12.790   Kw 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solidFill>
                  <a:srgbClr val="0A3069"/>
                </a:solidFill>
              </a:rPr>
              <a:t>Capacidad de cántara 	</a:t>
            </a:r>
            <a:r>
              <a:rPr lang="es-MX" sz="2400" dirty="0">
                <a:solidFill>
                  <a:srgbClr val="0A3069"/>
                </a:solidFill>
              </a:rPr>
              <a:t>		</a:t>
            </a:r>
            <a:r>
              <a:rPr lang="es-ES" sz="2400" dirty="0">
                <a:solidFill>
                  <a:srgbClr val="0A3069"/>
                </a:solidFill>
              </a:rPr>
              <a:t>11.300   m</a:t>
            </a:r>
            <a:r>
              <a:rPr lang="es-ES" sz="2400" baseline="30000" dirty="0">
                <a:solidFill>
                  <a:srgbClr val="0A3069"/>
                </a:solidFill>
              </a:rPr>
              <a:t>3 </a:t>
            </a:r>
            <a:endParaRPr lang="es-ES" sz="2400" dirty="0">
              <a:solidFill>
                <a:srgbClr val="0A3069"/>
              </a:solidFill>
            </a:endParaRPr>
          </a:p>
          <a:p>
            <a:pPr>
              <a:spcBef>
                <a:spcPct val="50000"/>
              </a:spcBef>
            </a:pPr>
            <a:r>
              <a:rPr lang="es-ES" sz="2400" dirty="0">
                <a:solidFill>
                  <a:srgbClr val="0A3069"/>
                </a:solidFill>
              </a:rPr>
              <a:t>Eslora total 		</a:t>
            </a:r>
            <a:r>
              <a:rPr lang="es-MX" sz="2400" dirty="0">
                <a:solidFill>
                  <a:srgbClr val="0A3069"/>
                </a:solidFill>
              </a:rPr>
              <a:t>			</a:t>
            </a:r>
            <a:r>
              <a:rPr lang="es-ES" sz="2400" dirty="0">
                <a:solidFill>
                  <a:srgbClr val="0A3069"/>
                </a:solidFill>
              </a:rPr>
              <a:t>142,0   m 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solidFill>
                  <a:srgbClr val="0A3069"/>
                </a:solidFill>
              </a:rPr>
              <a:t>Manga 			</a:t>
            </a:r>
            <a:r>
              <a:rPr lang="es-MX" sz="2400" dirty="0">
                <a:solidFill>
                  <a:srgbClr val="0A3069"/>
                </a:solidFill>
              </a:rPr>
              <a:t>		</a:t>
            </a:r>
            <a:r>
              <a:rPr lang="es-ES" sz="2400" dirty="0">
                <a:solidFill>
                  <a:srgbClr val="0A3069"/>
                </a:solidFill>
              </a:rPr>
              <a:t>27,5   m 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solidFill>
                  <a:srgbClr val="0A3069"/>
                </a:solidFill>
              </a:rPr>
              <a:t>Calado 			</a:t>
            </a:r>
            <a:r>
              <a:rPr lang="es-MX" sz="2400" dirty="0">
                <a:solidFill>
                  <a:srgbClr val="0A3069"/>
                </a:solidFill>
              </a:rPr>
              <a:t>		</a:t>
            </a:r>
            <a:r>
              <a:rPr lang="es-ES" sz="2400" dirty="0">
                <a:solidFill>
                  <a:srgbClr val="0A3069"/>
                </a:solidFill>
              </a:rPr>
              <a:t>9,0   m 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solidFill>
                  <a:srgbClr val="0A3069"/>
                </a:solidFill>
              </a:rPr>
              <a:t>Velocidad		</a:t>
            </a:r>
            <a:r>
              <a:rPr lang="es-MX" sz="2400" dirty="0">
                <a:solidFill>
                  <a:srgbClr val="0A3069"/>
                </a:solidFill>
              </a:rPr>
              <a:t>			</a:t>
            </a:r>
            <a:r>
              <a:rPr lang="es-ES" sz="2400" dirty="0">
                <a:solidFill>
                  <a:srgbClr val="0A3069"/>
                </a:solidFill>
              </a:rPr>
              <a:t>15,0   </a:t>
            </a:r>
            <a:r>
              <a:rPr lang="es-MX" sz="2400" dirty="0">
                <a:solidFill>
                  <a:srgbClr val="0A3069"/>
                </a:solidFill>
              </a:rPr>
              <a:t>nudos</a:t>
            </a:r>
            <a:r>
              <a:rPr lang="es-ES" sz="2400" dirty="0">
                <a:solidFill>
                  <a:srgbClr val="0A3069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solidFill>
                  <a:srgbClr val="0A3069"/>
                </a:solidFill>
              </a:rPr>
              <a:t>Profundidad normal de dragado </a:t>
            </a:r>
            <a:r>
              <a:rPr lang="es-MX" sz="2400" dirty="0">
                <a:solidFill>
                  <a:srgbClr val="0A3069"/>
                </a:solidFill>
              </a:rPr>
              <a:t>		</a:t>
            </a:r>
            <a:r>
              <a:rPr lang="es-ES" sz="2400" dirty="0">
                <a:solidFill>
                  <a:srgbClr val="0A3069"/>
                </a:solidFill>
              </a:rPr>
              <a:t>32,5 m 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solidFill>
                  <a:srgbClr val="0A3069"/>
                </a:solidFill>
              </a:rPr>
              <a:t>Profundidad extendida de dragado 	71,5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12705" y="116632"/>
            <a:ext cx="3739215" cy="648072"/>
          </a:xfrm>
        </p:spPr>
        <p:txBody>
          <a:bodyPr/>
          <a:lstStyle/>
          <a:p>
            <a:pPr>
              <a:buNone/>
            </a:pPr>
            <a:r>
              <a:rPr lang="es-AR" sz="2800" dirty="0" smtClean="0"/>
              <a:t>Buques con C</a:t>
            </a:r>
            <a:r>
              <a:rPr lang="es-AR" sz="2800" baseline="-25000" dirty="0" smtClean="0"/>
              <a:t>d</a:t>
            </a:r>
            <a:r>
              <a:rPr lang="es-AR" sz="2800" dirty="0" smtClean="0"/>
              <a:t> &gt; 15’</a:t>
            </a:r>
            <a:endParaRPr lang="es-AR" sz="28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91514627"/>
              </p:ext>
            </p:extLst>
          </p:nvPr>
        </p:nvGraphicFramePr>
        <p:xfrm>
          <a:off x="1" y="2204864"/>
          <a:ext cx="5652120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4</a:t>
            </a:fld>
            <a:endParaRPr lang="es-AR" sz="1600" dirty="0"/>
          </a:p>
        </p:txBody>
      </p:sp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85036344"/>
              </p:ext>
            </p:extLst>
          </p:nvPr>
        </p:nvGraphicFramePr>
        <p:xfrm>
          <a:off x="3138736" y="299194"/>
          <a:ext cx="600526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4 Marcador de contenid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88750790"/>
              </p:ext>
            </p:extLst>
          </p:nvPr>
        </p:nvGraphicFramePr>
        <p:xfrm>
          <a:off x="5903640" y="4716495"/>
          <a:ext cx="324036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51520" y="3321278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800" dirty="0" smtClean="0">
                <a:solidFill>
                  <a:schemeClr val="bg1"/>
                </a:solidFill>
              </a:rPr>
              <a:t>(Ingreso Marítimo)</a:t>
            </a:r>
            <a:endParaRPr lang="es-A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81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11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8 Grupo"/>
          <p:cNvGrpSpPr/>
          <p:nvPr/>
        </p:nvGrpSpPr>
        <p:grpSpPr>
          <a:xfrm>
            <a:off x="827584" y="836712"/>
            <a:ext cx="7488832" cy="5328592"/>
            <a:chOff x="827584" y="836712"/>
            <a:chExt cx="7056784" cy="5328592"/>
          </a:xfrm>
        </p:grpSpPr>
        <p:pic>
          <p:nvPicPr>
            <p:cNvPr id="14338" name="Picture 2" descr="poster Hidrovia IALA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86759" y="836712"/>
              <a:ext cx="6097609" cy="5328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39" name="Line 3"/>
            <p:cNvSpPr>
              <a:spLocks noChangeShapeType="1"/>
            </p:cNvSpPr>
            <p:nvPr/>
          </p:nvSpPr>
          <p:spPr bwMode="auto">
            <a:xfrm flipV="1">
              <a:off x="2266346" y="1478711"/>
              <a:ext cx="342562" cy="4493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0" name="Line 4"/>
            <p:cNvSpPr>
              <a:spLocks noChangeShapeType="1"/>
            </p:cNvSpPr>
            <p:nvPr/>
          </p:nvSpPr>
          <p:spPr bwMode="auto">
            <a:xfrm>
              <a:off x="2266346" y="2120710"/>
              <a:ext cx="342562" cy="5135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1" name="Line 5"/>
            <p:cNvSpPr>
              <a:spLocks noChangeShapeType="1"/>
            </p:cNvSpPr>
            <p:nvPr/>
          </p:nvSpPr>
          <p:spPr bwMode="auto">
            <a:xfrm flipH="1" flipV="1">
              <a:off x="2608908" y="2826909"/>
              <a:ext cx="274050" cy="9629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2" name="Line 6"/>
            <p:cNvSpPr>
              <a:spLocks noChangeShapeType="1"/>
            </p:cNvSpPr>
            <p:nvPr/>
          </p:nvSpPr>
          <p:spPr bwMode="auto">
            <a:xfrm>
              <a:off x="3088495" y="3854107"/>
              <a:ext cx="95917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 flipV="1">
              <a:off x="4116182" y="3854107"/>
              <a:ext cx="0" cy="102719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 flipV="1">
              <a:off x="4253207" y="4945506"/>
              <a:ext cx="1233224" cy="1284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 flipV="1">
              <a:off x="5349407" y="5009706"/>
              <a:ext cx="137025" cy="7703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6" name="Line 10"/>
            <p:cNvSpPr>
              <a:spLocks noChangeShapeType="1"/>
            </p:cNvSpPr>
            <p:nvPr/>
          </p:nvSpPr>
          <p:spPr bwMode="auto">
            <a:xfrm flipV="1">
              <a:off x="5486432" y="5651705"/>
              <a:ext cx="2192399" cy="2568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7" name="Oval 11"/>
            <p:cNvSpPr>
              <a:spLocks noChangeArrowheads="1"/>
            </p:cNvSpPr>
            <p:nvPr/>
          </p:nvSpPr>
          <p:spPr bwMode="auto">
            <a:xfrm>
              <a:off x="2403371" y="4881306"/>
              <a:ext cx="1575787" cy="385199"/>
            </a:xfrm>
            <a:prstGeom prst="ellipse">
              <a:avLst/>
            </a:prstGeom>
            <a:solidFill>
              <a:srgbClr val="00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2471883" y="4945506"/>
              <a:ext cx="1438762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b="1" dirty="0">
                  <a:solidFill>
                    <a:srgbClr val="FFFFFF"/>
                  </a:solidFill>
                  <a:latin typeface="Arial" pitchFamily="34" charset="0"/>
                </a:rPr>
                <a:t>373</a:t>
              </a:r>
              <a:endParaRPr lang="es-ES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9" name="Oval 13"/>
            <p:cNvSpPr>
              <a:spLocks noChangeArrowheads="1"/>
            </p:cNvSpPr>
            <p:nvPr/>
          </p:nvSpPr>
          <p:spPr bwMode="auto">
            <a:xfrm>
              <a:off x="827584" y="1863910"/>
              <a:ext cx="1370249" cy="321000"/>
            </a:xfrm>
            <a:prstGeom prst="ellipse">
              <a:avLst/>
            </a:prstGeom>
            <a:solidFill>
              <a:srgbClr val="00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50" name="Oval 14"/>
            <p:cNvSpPr>
              <a:spLocks noChangeArrowheads="1"/>
            </p:cNvSpPr>
            <p:nvPr/>
          </p:nvSpPr>
          <p:spPr bwMode="auto">
            <a:xfrm>
              <a:off x="1307171" y="3725708"/>
              <a:ext cx="1575787" cy="385199"/>
            </a:xfrm>
            <a:prstGeom prst="ellipse">
              <a:avLst/>
            </a:prstGeom>
            <a:solidFill>
              <a:srgbClr val="00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896096" y="1863910"/>
              <a:ext cx="12332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b="1" dirty="0">
                  <a:solidFill>
                    <a:srgbClr val="FFFFFF"/>
                  </a:solidFill>
                  <a:latin typeface="Arial" pitchFamily="34" charset="0"/>
                </a:rPr>
                <a:t>70</a:t>
              </a:r>
              <a:endParaRPr lang="es-ES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1375684" y="3789908"/>
              <a:ext cx="14387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b="1" dirty="0">
                  <a:solidFill>
                    <a:srgbClr val="FFFFFF"/>
                  </a:solidFill>
                  <a:latin typeface="Arial" pitchFamily="34" charset="0"/>
                </a:rPr>
                <a:t>119</a:t>
              </a:r>
              <a:endParaRPr lang="es-ES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53" name="Oval 17"/>
            <p:cNvSpPr>
              <a:spLocks noChangeArrowheads="1"/>
            </p:cNvSpPr>
            <p:nvPr/>
          </p:nvSpPr>
          <p:spPr bwMode="auto">
            <a:xfrm>
              <a:off x="3705108" y="5587505"/>
              <a:ext cx="1575787" cy="385199"/>
            </a:xfrm>
            <a:prstGeom prst="ellipse">
              <a:avLst/>
            </a:prstGeom>
            <a:solidFill>
              <a:srgbClr val="00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3773620" y="5651705"/>
              <a:ext cx="13017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b="1" dirty="0">
                  <a:solidFill>
                    <a:srgbClr val="FFFFFF"/>
                  </a:solidFill>
                  <a:latin typeface="Arial" pitchFamily="34" charset="0"/>
                </a:rPr>
                <a:t>126</a:t>
              </a:r>
              <a:endParaRPr lang="es-ES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56" name="Oval 20"/>
            <p:cNvSpPr>
              <a:spLocks noChangeArrowheads="1"/>
            </p:cNvSpPr>
            <p:nvPr/>
          </p:nvSpPr>
          <p:spPr bwMode="auto">
            <a:xfrm>
              <a:off x="5280894" y="3982507"/>
              <a:ext cx="1096199" cy="385199"/>
            </a:xfrm>
            <a:prstGeom prst="ellipse">
              <a:avLst/>
            </a:prstGeom>
            <a:solidFill>
              <a:srgbClr val="00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57" name="Text Box 21"/>
            <p:cNvSpPr txBox="1">
              <a:spLocks noChangeArrowheads="1"/>
            </p:cNvSpPr>
            <p:nvPr/>
          </p:nvSpPr>
          <p:spPr bwMode="auto">
            <a:xfrm>
              <a:off x="5280894" y="4046707"/>
              <a:ext cx="11647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b="1" dirty="0">
                  <a:solidFill>
                    <a:srgbClr val="FFFFFF"/>
                  </a:solidFill>
                  <a:latin typeface="Arial" pitchFamily="34" charset="0"/>
                </a:rPr>
                <a:t>100</a:t>
              </a:r>
              <a:endParaRPr lang="es-ES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8678" name="Line 22"/>
            <p:cNvSpPr>
              <a:spLocks noChangeShapeType="1"/>
            </p:cNvSpPr>
            <p:nvPr/>
          </p:nvSpPr>
          <p:spPr bwMode="auto">
            <a:xfrm flipH="1" flipV="1">
              <a:off x="2060808" y="5972704"/>
              <a:ext cx="116471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diamond" w="med" len="med"/>
              <a:tailEnd type="diamond" w="med" len="med"/>
            </a:ln>
          </p:spPr>
          <p:txBody>
            <a:bodyPr lIns="92075" tIns="46038" rIns="92075" bIns="46038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8679" name="Text Box 23"/>
            <p:cNvSpPr txBox="1">
              <a:spLocks noChangeArrowheads="1"/>
            </p:cNvSpPr>
            <p:nvPr/>
          </p:nvSpPr>
          <p:spPr bwMode="auto">
            <a:xfrm>
              <a:off x="2266346" y="5715905"/>
              <a:ext cx="890662" cy="25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sz="1400" b="1">
                  <a:solidFill>
                    <a:srgbClr val="000099"/>
                  </a:solidFill>
                  <a:latin typeface="Arial" pitchFamily="34" charset="0"/>
                </a:rPr>
                <a:t>200 Km</a:t>
              </a:r>
              <a:endParaRPr lang="es-ES" sz="1400" b="1">
                <a:solidFill>
                  <a:srgbClr val="000099"/>
                </a:solidFill>
                <a:latin typeface="Arial" pitchFamily="34" charset="0"/>
              </a:endParaRPr>
            </a:p>
          </p:txBody>
        </p:sp>
        <p:sp>
          <p:nvSpPr>
            <p:cNvPr id="14360" name="Text Box 24"/>
            <p:cNvSpPr txBox="1">
              <a:spLocks noChangeArrowheads="1"/>
            </p:cNvSpPr>
            <p:nvPr/>
          </p:nvSpPr>
          <p:spPr bwMode="auto">
            <a:xfrm>
              <a:off x="4253207" y="3661508"/>
              <a:ext cx="1507274" cy="20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MX" sz="1000" b="1" dirty="0">
                  <a:solidFill>
                    <a:srgbClr val="00C600"/>
                  </a:solidFill>
                  <a:latin typeface="Arial" pitchFamily="34" charset="0"/>
                </a:rPr>
                <a:t>BIFURCACIÓN</a:t>
              </a:r>
              <a:endParaRPr lang="es-ES" sz="1000" b="1" dirty="0">
                <a:solidFill>
                  <a:srgbClr val="00C600"/>
                </a:solidFill>
                <a:latin typeface="Arial" pitchFamily="34" charset="0"/>
              </a:endParaRPr>
            </a:p>
          </p:txBody>
        </p:sp>
        <p:sp>
          <p:nvSpPr>
            <p:cNvPr id="14361" name="Text Box 25"/>
            <p:cNvSpPr txBox="1">
              <a:spLocks noChangeArrowheads="1"/>
            </p:cNvSpPr>
            <p:nvPr/>
          </p:nvSpPr>
          <p:spPr bwMode="auto">
            <a:xfrm>
              <a:off x="3636595" y="1992310"/>
              <a:ext cx="2329424" cy="338554"/>
            </a:xfrm>
            <a:prstGeom prst="rect">
              <a:avLst/>
            </a:prstGeom>
            <a:solidFill>
              <a:srgbClr val="0A306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ES" sz="1600" b="1" dirty="0">
                  <a:solidFill>
                    <a:srgbClr val="FFFFFF"/>
                  </a:solidFill>
                  <a:latin typeface="Arial" pitchFamily="34" charset="0"/>
                </a:rPr>
                <a:t>25 pies navegables</a:t>
              </a:r>
            </a:p>
          </p:txBody>
        </p:sp>
        <p:sp>
          <p:nvSpPr>
            <p:cNvPr id="14362" name="Text Box 26"/>
            <p:cNvSpPr txBox="1">
              <a:spLocks noChangeArrowheads="1"/>
            </p:cNvSpPr>
            <p:nvPr/>
          </p:nvSpPr>
          <p:spPr bwMode="auto">
            <a:xfrm>
              <a:off x="5691969" y="2800158"/>
              <a:ext cx="2192399" cy="340809"/>
            </a:xfrm>
            <a:prstGeom prst="rect">
              <a:avLst/>
            </a:prstGeom>
            <a:solidFill>
              <a:srgbClr val="0A306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s-ES" sz="1600" b="1" dirty="0">
                  <a:solidFill>
                    <a:srgbClr val="FFFFFF"/>
                  </a:solidFill>
                  <a:latin typeface="Arial" pitchFamily="34" charset="0"/>
                </a:rPr>
                <a:t>34</a:t>
              </a:r>
              <a:r>
                <a:rPr lang="es-ES" sz="1600" b="1" dirty="0">
                  <a:solidFill>
                    <a:srgbClr val="99FF33"/>
                  </a:solidFill>
                  <a:latin typeface="Arial" pitchFamily="34" charset="0"/>
                </a:rPr>
                <a:t> </a:t>
              </a:r>
              <a:r>
                <a:rPr lang="es-ES" sz="1600" b="1" dirty="0">
                  <a:solidFill>
                    <a:srgbClr val="FFFFFF"/>
                  </a:solidFill>
                  <a:latin typeface="Arial" pitchFamily="34" charset="0"/>
                </a:rPr>
                <a:t>pies</a:t>
              </a:r>
              <a:r>
                <a:rPr lang="es-ES" sz="1600" b="1" dirty="0">
                  <a:solidFill>
                    <a:srgbClr val="99FF33"/>
                  </a:solidFill>
                  <a:latin typeface="Arial" pitchFamily="34" charset="0"/>
                </a:rPr>
                <a:t> </a:t>
              </a:r>
              <a:r>
                <a:rPr lang="es-ES" sz="1600" b="1" dirty="0">
                  <a:solidFill>
                    <a:srgbClr val="FFFFFF"/>
                  </a:solidFill>
                  <a:latin typeface="Arial" pitchFamily="34" charset="0"/>
                </a:rPr>
                <a:t>navegables</a:t>
              </a:r>
            </a:p>
          </p:txBody>
        </p:sp>
      </p:grpSp>
      <p:sp>
        <p:nvSpPr>
          <p:cNvPr id="198674" name="Rectangle 18"/>
          <p:cNvSpPr>
            <a:spLocks noGrp="1" noChangeArrowheads="1"/>
          </p:cNvSpPr>
          <p:nvPr>
            <p:ph type="title"/>
          </p:nvPr>
        </p:nvSpPr>
        <p:spPr>
          <a:xfrm>
            <a:off x="3419872" y="908720"/>
            <a:ext cx="4608512" cy="936104"/>
          </a:xfrm>
        </p:spPr>
        <p:txBody>
          <a:bodyPr anchor="t"/>
          <a:lstStyle/>
          <a:p>
            <a:pPr eaLnBrk="1" hangingPunct="1">
              <a:defRPr/>
            </a:pPr>
            <a:r>
              <a:rPr lang="es-MX" sz="2200" dirty="0" smtClean="0">
                <a:solidFill>
                  <a:srgbClr val="0A3069"/>
                </a:solidFill>
                <a:effectLst/>
              </a:rPr>
              <a:t>Ayudas a la Navegación Total: 788</a:t>
            </a:r>
            <a:br>
              <a:rPr lang="es-MX" sz="2200" dirty="0" smtClean="0">
                <a:solidFill>
                  <a:srgbClr val="0A3069"/>
                </a:solidFill>
                <a:effectLst/>
              </a:rPr>
            </a:br>
            <a:r>
              <a:rPr lang="es-MX" sz="2200" dirty="0" smtClean="0">
                <a:solidFill>
                  <a:srgbClr val="0A3069"/>
                </a:solidFill>
                <a:effectLst/>
              </a:rPr>
              <a:t>Equipos AIS:  16</a:t>
            </a:r>
            <a:endParaRPr lang="es-MX" sz="4000" dirty="0" smtClean="0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378282" y="116632"/>
            <a:ext cx="38336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4000" dirty="0">
                <a:solidFill>
                  <a:srgbClr val="0A3069"/>
                </a:solidFill>
                <a:latin typeface="Arial" pitchFamily="34" charset="0"/>
                <a:ea typeface="ヒラギノ角ゴ Pro W3" pitchFamily="96" charset="-128"/>
              </a:rPr>
              <a:t>Situación Actual</a:t>
            </a:r>
            <a:endParaRPr lang="es-AR" sz="40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00000" y="76200"/>
            <a:ext cx="7772400" cy="762000"/>
          </a:xfrm>
        </p:spPr>
        <p:txBody>
          <a:bodyPr/>
          <a:lstStyle/>
          <a:p>
            <a:pPr algn="ctr" eaLnBrk="1" hangingPunct="1"/>
            <a:r>
              <a:rPr lang="es-ES" sz="4000" kern="1200" dirty="0" smtClean="0">
                <a:solidFill>
                  <a:srgbClr val="0A3069"/>
                </a:solidFill>
                <a:effectLst/>
                <a:latin typeface="Arial" pitchFamily="34" charset="0"/>
                <a:ea typeface="ヒラギノ角ゴ Pro W3" pitchFamily="96" charset="-128"/>
                <a:cs typeface="+mn-cs"/>
              </a:rPr>
              <a:t>Ayudas a la Navegación</a:t>
            </a:r>
          </a:p>
        </p:txBody>
      </p:sp>
      <p:sp>
        <p:nvSpPr>
          <p:cNvPr id="15363" name="Rectangle 1027"/>
          <p:cNvSpPr>
            <a:spLocks noChangeArrowheads="1"/>
          </p:cNvSpPr>
          <p:nvPr/>
        </p:nvSpPr>
        <p:spPr bwMode="auto">
          <a:xfrm>
            <a:off x="2947988" y="2347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80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5364" name="Picture 1028" descr="HIDRO_BUE_049"/>
          <p:cNvPicPr>
            <a:picLocks noChangeAspect="1" noChangeArrowheads="1"/>
          </p:cNvPicPr>
          <p:nvPr/>
        </p:nvPicPr>
        <p:blipFill>
          <a:blip r:embed="rId3" cstate="print"/>
          <a:srcRect t="6863" r="7246" b="8484"/>
          <a:stretch>
            <a:fillRect/>
          </a:stretch>
        </p:blipFill>
        <p:spPr bwMode="auto">
          <a:xfrm>
            <a:off x="323196" y="914400"/>
            <a:ext cx="44958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030" descr="BVL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518" y="3733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31" descr="iV-b 223"/>
          <p:cNvPicPr>
            <a:picLocks noChangeAspect="1" noChangeArrowheads="1"/>
          </p:cNvPicPr>
          <p:nvPr/>
        </p:nvPicPr>
        <p:blipFill>
          <a:blip r:embed="rId5" cstate="print"/>
          <a:srcRect l="4872" b="3331"/>
          <a:stretch>
            <a:fillRect/>
          </a:stretch>
        </p:blipFill>
        <p:spPr bwMode="auto">
          <a:xfrm>
            <a:off x="2173678" y="3733800"/>
            <a:ext cx="16398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32" descr="SparMag-001"/>
          <p:cNvPicPr>
            <a:picLocks noChangeAspect="1" noChangeArrowheads="1"/>
          </p:cNvPicPr>
          <p:nvPr/>
        </p:nvPicPr>
        <p:blipFill>
          <a:blip r:embed="rId6" cstate="print"/>
          <a:srcRect r="32808"/>
          <a:stretch>
            <a:fillRect/>
          </a:stretch>
        </p:blipFill>
        <p:spPr bwMode="auto">
          <a:xfrm>
            <a:off x="3891181" y="3733800"/>
            <a:ext cx="12557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33" descr="def BzBl 8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6760" y="3733800"/>
            <a:ext cx="18399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034" descr="i-b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7106" y="3733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35" descr="11"/>
          <p:cNvPicPr>
            <a:picLocks noChangeAspect="1" noChangeArrowheads="1"/>
          </p:cNvPicPr>
          <p:nvPr/>
        </p:nvPicPr>
        <p:blipFill>
          <a:blip r:embed="rId9" cstate="print"/>
          <a:srcRect l="2061"/>
          <a:stretch>
            <a:fillRect/>
          </a:stretch>
        </p:blipFill>
        <p:spPr bwMode="auto">
          <a:xfrm>
            <a:off x="5123796" y="914400"/>
            <a:ext cx="3733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72008" y="76200"/>
            <a:ext cx="7772400" cy="616496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rgbClr val="0A3069"/>
              </a:buClr>
              <a:buNone/>
              <a:defRPr/>
            </a:pPr>
            <a:r>
              <a:rPr lang="es-AR" sz="2800" dirty="0" smtClean="0">
                <a:solidFill>
                  <a:srgbClr val="0A3069"/>
                </a:solidFill>
                <a:effectLst/>
                <a:latin typeface="Arial" pitchFamily="34" charset="0"/>
              </a:rPr>
              <a:t>Señal tipo Spar – Río de la Plata</a:t>
            </a:r>
          </a:p>
          <a:p>
            <a:pPr eaLnBrk="1" hangingPunct="1">
              <a:defRPr/>
            </a:pPr>
            <a:endParaRPr lang="es-AR" sz="4000" dirty="0" smtClean="0">
              <a:latin typeface="Arial" pitchFamily="34" charset="0"/>
            </a:endParaRPr>
          </a:p>
        </p:txBody>
      </p:sp>
      <p:pic>
        <p:nvPicPr>
          <p:cNvPr id="31747" name="Picture 3" descr="DSC00341"/>
          <p:cNvPicPr>
            <a:picLocks noChangeAspect="1" noChangeArrowheads="1"/>
          </p:cNvPicPr>
          <p:nvPr/>
        </p:nvPicPr>
        <p:blipFill>
          <a:blip r:embed="rId3" cstate="print"/>
          <a:srcRect t="6505" b="12195"/>
          <a:stretch>
            <a:fillRect/>
          </a:stretch>
        </p:blipFill>
        <p:spPr bwMode="auto">
          <a:xfrm>
            <a:off x="0" y="757584"/>
            <a:ext cx="9144000" cy="542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Mejoras a 36 ft hasta Puerto Buenos Aires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2 Imagen" descr="Zonas auxiliare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41" b="8714"/>
          <a:stretch>
            <a:fillRect/>
          </a:stretch>
        </p:blipFill>
        <p:spPr bwMode="auto">
          <a:xfrm>
            <a:off x="395536" y="764704"/>
            <a:ext cx="8456612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2630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34236"/>
            <a:ext cx="9144000" cy="5562600"/>
            <a:chOff x="144" y="432"/>
            <a:chExt cx="5424" cy="3547"/>
          </a:xfrm>
        </p:grpSpPr>
        <p:pic>
          <p:nvPicPr>
            <p:cNvPr id="33798" name="Picture 4" descr="via navegable sin divisiones2"/>
            <p:cNvPicPr>
              <a:picLocks noChangeAspect="1" noChangeArrowheads="1"/>
            </p:cNvPicPr>
            <p:nvPr/>
          </p:nvPicPr>
          <p:blipFill>
            <a:blip r:embed="rId3" cstate="print"/>
            <a:srcRect l="52908" t="61360" r="3516" b="1271"/>
            <a:stretch>
              <a:fillRect/>
            </a:stretch>
          </p:blipFill>
          <p:spPr bwMode="auto">
            <a:xfrm>
              <a:off x="144" y="432"/>
              <a:ext cx="5424" cy="3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9" name="Oval 5"/>
            <p:cNvSpPr>
              <a:spLocks noChangeArrowheads="1"/>
            </p:cNvSpPr>
            <p:nvPr/>
          </p:nvSpPr>
          <p:spPr bwMode="auto">
            <a:xfrm>
              <a:off x="1122" y="2370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0" name="Oval 6"/>
            <p:cNvSpPr>
              <a:spLocks noChangeArrowheads="1"/>
            </p:cNvSpPr>
            <p:nvPr/>
          </p:nvSpPr>
          <p:spPr bwMode="auto">
            <a:xfrm>
              <a:off x="1146" y="231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1" name="Oval 7"/>
            <p:cNvSpPr>
              <a:spLocks noChangeArrowheads="1"/>
            </p:cNvSpPr>
            <p:nvPr/>
          </p:nvSpPr>
          <p:spPr bwMode="auto">
            <a:xfrm>
              <a:off x="1824" y="2688"/>
              <a:ext cx="45" cy="4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2" name="Oval 8"/>
            <p:cNvSpPr>
              <a:spLocks noChangeArrowheads="1"/>
            </p:cNvSpPr>
            <p:nvPr/>
          </p:nvSpPr>
          <p:spPr bwMode="auto">
            <a:xfrm>
              <a:off x="1636" y="2535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3" name="Oval 9"/>
            <p:cNvSpPr>
              <a:spLocks noChangeArrowheads="1"/>
            </p:cNvSpPr>
            <p:nvPr/>
          </p:nvSpPr>
          <p:spPr bwMode="auto">
            <a:xfrm>
              <a:off x="1644" y="2481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4" name="Oval 10"/>
            <p:cNvSpPr>
              <a:spLocks noChangeArrowheads="1"/>
            </p:cNvSpPr>
            <p:nvPr/>
          </p:nvSpPr>
          <p:spPr bwMode="auto">
            <a:xfrm>
              <a:off x="1944" y="2522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5" name="Oval 11"/>
            <p:cNvSpPr>
              <a:spLocks noChangeArrowheads="1"/>
            </p:cNvSpPr>
            <p:nvPr/>
          </p:nvSpPr>
          <p:spPr bwMode="auto">
            <a:xfrm>
              <a:off x="1926" y="2570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6" name="Oval 12"/>
            <p:cNvSpPr>
              <a:spLocks noChangeArrowheads="1"/>
            </p:cNvSpPr>
            <p:nvPr/>
          </p:nvSpPr>
          <p:spPr bwMode="auto">
            <a:xfrm>
              <a:off x="2863" y="3200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7" name="Oval 13"/>
            <p:cNvSpPr>
              <a:spLocks noChangeArrowheads="1"/>
            </p:cNvSpPr>
            <p:nvPr/>
          </p:nvSpPr>
          <p:spPr bwMode="auto">
            <a:xfrm>
              <a:off x="2818" y="3223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8" name="Oval 14"/>
            <p:cNvSpPr>
              <a:spLocks noChangeArrowheads="1"/>
            </p:cNvSpPr>
            <p:nvPr/>
          </p:nvSpPr>
          <p:spPr bwMode="auto">
            <a:xfrm>
              <a:off x="2951" y="3310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09" name="Oval 15"/>
            <p:cNvSpPr>
              <a:spLocks noChangeArrowheads="1"/>
            </p:cNvSpPr>
            <p:nvPr/>
          </p:nvSpPr>
          <p:spPr bwMode="auto">
            <a:xfrm>
              <a:off x="2910" y="3345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10" name="Oval 16"/>
            <p:cNvSpPr>
              <a:spLocks noChangeArrowheads="1"/>
            </p:cNvSpPr>
            <p:nvPr/>
          </p:nvSpPr>
          <p:spPr bwMode="auto">
            <a:xfrm>
              <a:off x="4167" y="3636"/>
              <a:ext cx="45" cy="45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11" name="Oval 17"/>
            <p:cNvSpPr>
              <a:spLocks noChangeArrowheads="1"/>
            </p:cNvSpPr>
            <p:nvPr/>
          </p:nvSpPr>
          <p:spPr bwMode="auto">
            <a:xfrm>
              <a:off x="2208" y="2976"/>
              <a:ext cx="45" cy="4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12" name="Oval 18"/>
            <p:cNvSpPr>
              <a:spLocks noChangeArrowheads="1"/>
            </p:cNvSpPr>
            <p:nvPr/>
          </p:nvSpPr>
          <p:spPr bwMode="auto">
            <a:xfrm>
              <a:off x="2688" y="3312"/>
              <a:ext cx="45" cy="4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13" name="Oval 19"/>
            <p:cNvSpPr>
              <a:spLocks noChangeArrowheads="1"/>
            </p:cNvSpPr>
            <p:nvPr/>
          </p:nvSpPr>
          <p:spPr bwMode="auto">
            <a:xfrm>
              <a:off x="3059" y="3546"/>
              <a:ext cx="45" cy="45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14" name="Oval 20"/>
            <p:cNvSpPr>
              <a:spLocks noChangeArrowheads="1"/>
            </p:cNvSpPr>
            <p:nvPr/>
          </p:nvSpPr>
          <p:spPr bwMode="auto">
            <a:xfrm>
              <a:off x="1788" y="2544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15" name="Oval 21"/>
            <p:cNvSpPr>
              <a:spLocks noChangeArrowheads="1"/>
            </p:cNvSpPr>
            <p:nvPr/>
          </p:nvSpPr>
          <p:spPr bwMode="auto">
            <a:xfrm>
              <a:off x="1800" y="2490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16" name="Rectangle 22"/>
            <p:cNvSpPr>
              <a:spLocks noChangeArrowheads="1"/>
            </p:cNvSpPr>
            <p:nvPr/>
          </p:nvSpPr>
          <p:spPr bwMode="auto">
            <a:xfrm>
              <a:off x="5280" y="2640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pic>
          <p:nvPicPr>
            <p:cNvPr id="33817" name="Picture 23" descr="via navegable sin divisiones"/>
            <p:cNvPicPr>
              <a:picLocks noChangeAspect="1" noChangeArrowheads="1"/>
            </p:cNvPicPr>
            <p:nvPr/>
          </p:nvPicPr>
          <p:blipFill>
            <a:blip r:embed="rId4" cstate="print"/>
            <a:srcRect l="44440" t="80086" r="48616" b="17996"/>
            <a:stretch>
              <a:fillRect/>
            </a:stretch>
          </p:blipFill>
          <p:spPr bwMode="auto">
            <a:xfrm>
              <a:off x="144" y="2640"/>
              <a:ext cx="864" cy="182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818" name="Line 24"/>
            <p:cNvSpPr>
              <a:spLocks noChangeShapeType="1"/>
            </p:cNvSpPr>
            <p:nvPr/>
          </p:nvSpPr>
          <p:spPr bwMode="auto">
            <a:xfrm>
              <a:off x="288" y="2352"/>
              <a:ext cx="192" cy="288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19" name="Text Box 25"/>
            <p:cNvSpPr txBox="1">
              <a:spLocks noChangeArrowheads="1"/>
            </p:cNvSpPr>
            <p:nvPr/>
          </p:nvSpPr>
          <p:spPr bwMode="auto">
            <a:xfrm>
              <a:off x="1106" y="2811"/>
              <a:ext cx="572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 b="1">
                  <a:solidFill>
                    <a:srgbClr val="336699"/>
                  </a:solidFill>
                  <a:latin typeface="Arial Narrow" pitchFamily="34" charset="0"/>
                </a:rPr>
                <a:t>La Plata</a:t>
              </a:r>
            </a:p>
          </p:txBody>
        </p:sp>
        <p:sp>
          <p:nvSpPr>
            <p:cNvPr id="33820" name="Oval 26"/>
            <p:cNvSpPr>
              <a:spLocks noChangeArrowheads="1"/>
            </p:cNvSpPr>
            <p:nvPr/>
          </p:nvSpPr>
          <p:spPr bwMode="auto">
            <a:xfrm>
              <a:off x="284" y="3215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21" name="Text Box 27"/>
            <p:cNvSpPr txBox="1">
              <a:spLocks noChangeArrowheads="1"/>
            </p:cNvSpPr>
            <p:nvPr/>
          </p:nvSpPr>
          <p:spPr bwMode="auto">
            <a:xfrm>
              <a:off x="412" y="3117"/>
              <a:ext cx="15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10199"/>
                  </a:solidFill>
                  <a:latin typeface="Arial" pitchFamily="34" charset="0"/>
                </a:rPr>
                <a:t>Lateral</a:t>
              </a:r>
            </a:p>
          </p:txBody>
        </p:sp>
        <p:sp>
          <p:nvSpPr>
            <p:cNvPr id="33822" name="Oval 28"/>
            <p:cNvSpPr>
              <a:spLocks noChangeArrowheads="1"/>
            </p:cNvSpPr>
            <p:nvPr/>
          </p:nvSpPr>
          <p:spPr bwMode="auto">
            <a:xfrm>
              <a:off x="387" y="321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23" name="Text Box 29"/>
            <p:cNvSpPr txBox="1">
              <a:spLocks noChangeArrowheads="1"/>
            </p:cNvSpPr>
            <p:nvPr/>
          </p:nvSpPr>
          <p:spPr bwMode="auto">
            <a:xfrm>
              <a:off x="412" y="3323"/>
              <a:ext cx="1583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010199"/>
                  </a:solidFill>
                  <a:latin typeface="Arial" pitchFamily="34" charset="0"/>
                </a:rPr>
                <a:t>Aguas Seguras</a:t>
              </a:r>
            </a:p>
          </p:txBody>
        </p:sp>
        <p:sp>
          <p:nvSpPr>
            <p:cNvPr id="33824" name="Text Box 30"/>
            <p:cNvSpPr txBox="1">
              <a:spLocks noChangeArrowheads="1"/>
            </p:cNvSpPr>
            <p:nvPr/>
          </p:nvSpPr>
          <p:spPr bwMode="auto">
            <a:xfrm>
              <a:off x="412" y="3514"/>
              <a:ext cx="1797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010199"/>
                  </a:solidFill>
                  <a:latin typeface="Arial" pitchFamily="34" charset="0"/>
                </a:rPr>
                <a:t>Peligro aislado</a:t>
              </a:r>
            </a:p>
          </p:txBody>
        </p:sp>
        <p:sp>
          <p:nvSpPr>
            <p:cNvPr id="33825" name="Oval 31"/>
            <p:cNvSpPr>
              <a:spLocks noChangeArrowheads="1"/>
            </p:cNvSpPr>
            <p:nvPr/>
          </p:nvSpPr>
          <p:spPr bwMode="auto">
            <a:xfrm>
              <a:off x="288" y="3411"/>
              <a:ext cx="45" cy="4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26" name="Oval 32"/>
            <p:cNvSpPr>
              <a:spLocks noChangeArrowheads="1"/>
            </p:cNvSpPr>
            <p:nvPr/>
          </p:nvSpPr>
          <p:spPr bwMode="auto">
            <a:xfrm>
              <a:off x="288" y="3619"/>
              <a:ext cx="45" cy="45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27" name="Text Box 33"/>
            <p:cNvSpPr txBox="1">
              <a:spLocks noChangeArrowheads="1"/>
            </p:cNvSpPr>
            <p:nvPr/>
          </p:nvSpPr>
          <p:spPr bwMode="auto">
            <a:xfrm>
              <a:off x="412" y="3704"/>
              <a:ext cx="17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010199"/>
                  </a:solidFill>
                  <a:latin typeface="Arial" pitchFamily="34" charset="0"/>
                </a:rPr>
                <a:t>Especial</a:t>
              </a:r>
            </a:p>
          </p:txBody>
        </p:sp>
        <p:sp>
          <p:nvSpPr>
            <p:cNvPr id="33828" name="Oval 34"/>
            <p:cNvSpPr>
              <a:spLocks noChangeArrowheads="1"/>
            </p:cNvSpPr>
            <p:nvPr/>
          </p:nvSpPr>
          <p:spPr bwMode="auto">
            <a:xfrm>
              <a:off x="5379" y="3312"/>
              <a:ext cx="45" cy="45"/>
            </a:xfrm>
            <a:prstGeom prst="ellipse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29" name="Oval 35"/>
            <p:cNvSpPr>
              <a:spLocks noChangeArrowheads="1"/>
            </p:cNvSpPr>
            <p:nvPr/>
          </p:nvSpPr>
          <p:spPr bwMode="auto">
            <a:xfrm>
              <a:off x="288" y="3795"/>
              <a:ext cx="45" cy="45"/>
            </a:xfrm>
            <a:prstGeom prst="ellipse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0" name="Oval 36"/>
            <p:cNvSpPr>
              <a:spLocks noChangeArrowheads="1"/>
            </p:cNvSpPr>
            <p:nvPr/>
          </p:nvSpPr>
          <p:spPr bwMode="auto">
            <a:xfrm>
              <a:off x="1242" y="2412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1" name="Oval 37"/>
            <p:cNvSpPr>
              <a:spLocks noChangeArrowheads="1"/>
            </p:cNvSpPr>
            <p:nvPr/>
          </p:nvSpPr>
          <p:spPr bwMode="auto">
            <a:xfrm>
              <a:off x="1260" y="2358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2" name="Oval 38"/>
            <p:cNvSpPr>
              <a:spLocks noChangeArrowheads="1"/>
            </p:cNvSpPr>
            <p:nvPr/>
          </p:nvSpPr>
          <p:spPr bwMode="auto">
            <a:xfrm>
              <a:off x="1368" y="2451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3" name="Oval 39"/>
            <p:cNvSpPr>
              <a:spLocks noChangeArrowheads="1"/>
            </p:cNvSpPr>
            <p:nvPr/>
          </p:nvSpPr>
          <p:spPr bwMode="auto">
            <a:xfrm>
              <a:off x="1386" y="2400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4" name="Oval 40"/>
            <p:cNvSpPr>
              <a:spLocks noChangeArrowheads="1"/>
            </p:cNvSpPr>
            <p:nvPr/>
          </p:nvSpPr>
          <p:spPr bwMode="auto">
            <a:xfrm>
              <a:off x="1500" y="2487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5" name="Oval 41"/>
            <p:cNvSpPr>
              <a:spLocks noChangeArrowheads="1"/>
            </p:cNvSpPr>
            <p:nvPr/>
          </p:nvSpPr>
          <p:spPr bwMode="auto">
            <a:xfrm>
              <a:off x="1524" y="2439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6" name="Oval 42"/>
            <p:cNvSpPr>
              <a:spLocks noChangeArrowheads="1"/>
            </p:cNvSpPr>
            <p:nvPr/>
          </p:nvSpPr>
          <p:spPr bwMode="auto">
            <a:xfrm>
              <a:off x="1860" y="2550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7" name="Oval 43"/>
            <p:cNvSpPr>
              <a:spLocks noChangeArrowheads="1"/>
            </p:cNvSpPr>
            <p:nvPr/>
          </p:nvSpPr>
          <p:spPr bwMode="auto">
            <a:xfrm>
              <a:off x="1872" y="2504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8" name="Oval 44"/>
            <p:cNvSpPr>
              <a:spLocks noChangeArrowheads="1"/>
            </p:cNvSpPr>
            <p:nvPr/>
          </p:nvSpPr>
          <p:spPr bwMode="auto">
            <a:xfrm>
              <a:off x="1710" y="2538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39" name="Oval 45"/>
            <p:cNvSpPr>
              <a:spLocks noChangeArrowheads="1"/>
            </p:cNvSpPr>
            <p:nvPr/>
          </p:nvSpPr>
          <p:spPr bwMode="auto">
            <a:xfrm>
              <a:off x="1722" y="2484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0" name="Oval 46"/>
            <p:cNvSpPr>
              <a:spLocks noChangeArrowheads="1"/>
            </p:cNvSpPr>
            <p:nvPr/>
          </p:nvSpPr>
          <p:spPr bwMode="auto">
            <a:xfrm>
              <a:off x="2031" y="2548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1" name="Oval 47"/>
            <p:cNvSpPr>
              <a:spLocks noChangeArrowheads="1"/>
            </p:cNvSpPr>
            <p:nvPr/>
          </p:nvSpPr>
          <p:spPr bwMode="auto">
            <a:xfrm>
              <a:off x="2009" y="2600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2" name="Oval 48"/>
            <p:cNvSpPr>
              <a:spLocks noChangeArrowheads="1"/>
            </p:cNvSpPr>
            <p:nvPr/>
          </p:nvSpPr>
          <p:spPr bwMode="auto">
            <a:xfrm>
              <a:off x="2115" y="2575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3" name="Oval 49"/>
            <p:cNvSpPr>
              <a:spLocks noChangeArrowheads="1"/>
            </p:cNvSpPr>
            <p:nvPr/>
          </p:nvSpPr>
          <p:spPr bwMode="auto">
            <a:xfrm>
              <a:off x="2089" y="2623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4" name="Oval 50"/>
            <p:cNvSpPr>
              <a:spLocks noChangeArrowheads="1"/>
            </p:cNvSpPr>
            <p:nvPr/>
          </p:nvSpPr>
          <p:spPr bwMode="auto">
            <a:xfrm>
              <a:off x="2203" y="2620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5" name="Oval 51"/>
            <p:cNvSpPr>
              <a:spLocks noChangeArrowheads="1"/>
            </p:cNvSpPr>
            <p:nvPr/>
          </p:nvSpPr>
          <p:spPr bwMode="auto">
            <a:xfrm>
              <a:off x="2173" y="2660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6" name="Oval 52"/>
            <p:cNvSpPr>
              <a:spLocks noChangeArrowheads="1"/>
            </p:cNvSpPr>
            <p:nvPr/>
          </p:nvSpPr>
          <p:spPr bwMode="auto">
            <a:xfrm>
              <a:off x="2287" y="2668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7" name="Oval 53"/>
            <p:cNvSpPr>
              <a:spLocks noChangeArrowheads="1"/>
            </p:cNvSpPr>
            <p:nvPr/>
          </p:nvSpPr>
          <p:spPr bwMode="auto">
            <a:xfrm>
              <a:off x="2257" y="2708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8" name="Oval 54"/>
            <p:cNvSpPr>
              <a:spLocks noChangeArrowheads="1"/>
            </p:cNvSpPr>
            <p:nvPr/>
          </p:nvSpPr>
          <p:spPr bwMode="auto">
            <a:xfrm>
              <a:off x="2367" y="271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49" name="Oval 55"/>
            <p:cNvSpPr>
              <a:spLocks noChangeArrowheads="1"/>
            </p:cNvSpPr>
            <p:nvPr/>
          </p:nvSpPr>
          <p:spPr bwMode="auto">
            <a:xfrm>
              <a:off x="2337" y="2756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0" name="Oval 56"/>
            <p:cNvSpPr>
              <a:spLocks noChangeArrowheads="1"/>
            </p:cNvSpPr>
            <p:nvPr/>
          </p:nvSpPr>
          <p:spPr bwMode="auto">
            <a:xfrm>
              <a:off x="2413" y="2803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1" name="Oval 57"/>
            <p:cNvSpPr>
              <a:spLocks noChangeArrowheads="1"/>
            </p:cNvSpPr>
            <p:nvPr/>
          </p:nvSpPr>
          <p:spPr bwMode="auto">
            <a:xfrm>
              <a:off x="2527" y="2824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2" name="Oval 58"/>
            <p:cNvSpPr>
              <a:spLocks noChangeArrowheads="1"/>
            </p:cNvSpPr>
            <p:nvPr/>
          </p:nvSpPr>
          <p:spPr bwMode="auto">
            <a:xfrm>
              <a:off x="2493" y="2860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3" name="Oval 59"/>
            <p:cNvSpPr>
              <a:spLocks noChangeArrowheads="1"/>
            </p:cNvSpPr>
            <p:nvPr/>
          </p:nvSpPr>
          <p:spPr bwMode="auto">
            <a:xfrm>
              <a:off x="2591" y="289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4" name="Oval 60"/>
            <p:cNvSpPr>
              <a:spLocks noChangeArrowheads="1"/>
            </p:cNvSpPr>
            <p:nvPr/>
          </p:nvSpPr>
          <p:spPr bwMode="auto">
            <a:xfrm>
              <a:off x="2557" y="2932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5" name="Oval 61"/>
            <p:cNvSpPr>
              <a:spLocks noChangeArrowheads="1"/>
            </p:cNvSpPr>
            <p:nvPr/>
          </p:nvSpPr>
          <p:spPr bwMode="auto">
            <a:xfrm>
              <a:off x="2654" y="2968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6" name="Oval 62"/>
            <p:cNvSpPr>
              <a:spLocks noChangeArrowheads="1"/>
            </p:cNvSpPr>
            <p:nvPr/>
          </p:nvSpPr>
          <p:spPr bwMode="auto">
            <a:xfrm>
              <a:off x="2620" y="3004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7" name="Oval 63"/>
            <p:cNvSpPr>
              <a:spLocks noChangeArrowheads="1"/>
            </p:cNvSpPr>
            <p:nvPr/>
          </p:nvSpPr>
          <p:spPr bwMode="auto">
            <a:xfrm>
              <a:off x="2723" y="3043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8" name="Oval 64"/>
            <p:cNvSpPr>
              <a:spLocks noChangeArrowheads="1"/>
            </p:cNvSpPr>
            <p:nvPr/>
          </p:nvSpPr>
          <p:spPr bwMode="auto">
            <a:xfrm>
              <a:off x="2689" y="3079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59" name="Oval 65"/>
            <p:cNvSpPr>
              <a:spLocks noChangeArrowheads="1"/>
            </p:cNvSpPr>
            <p:nvPr/>
          </p:nvSpPr>
          <p:spPr bwMode="auto">
            <a:xfrm>
              <a:off x="2795" y="3124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0" name="Oval 66"/>
            <p:cNvSpPr>
              <a:spLocks noChangeArrowheads="1"/>
            </p:cNvSpPr>
            <p:nvPr/>
          </p:nvSpPr>
          <p:spPr bwMode="auto">
            <a:xfrm>
              <a:off x="2761" y="3160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1" name="Oval 67"/>
            <p:cNvSpPr>
              <a:spLocks noChangeArrowheads="1"/>
            </p:cNvSpPr>
            <p:nvPr/>
          </p:nvSpPr>
          <p:spPr bwMode="auto">
            <a:xfrm>
              <a:off x="2909" y="325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2" name="Oval 68"/>
            <p:cNvSpPr>
              <a:spLocks noChangeArrowheads="1"/>
            </p:cNvSpPr>
            <p:nvPr/>
          </p:nvSpPr>
          <p:spPr bwMode="auto">
            <a:xfrm>
              <a:off x="2868" y="3279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3" name="Oval 69"/>
            <p:cNvSpPr>
              <a:spLocks noChangeArrowheads="1"/>
            </p:cNvSpPr>
            <p:nvPr/>
          </p:nvSpPr>
          <p:spPr bwMode="auto">
            <a:xfrm>
              <a:off x="3021" y="3388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4" name="Oval 70"/>
            <p:cNvSpPr>
              <a:spLocks noChangeArrowheads="1"/>
            </p:cNvSpPr>
            <p:nvPr/>
          </p:nvSpPr>
          <p:spPr bwMode="auto">
            <a:xfrm>
              <a:off x="2984" y="3419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5" name="Oval 71"/>
            <p:cNvSpPr>
              <a:spLocks noChangeArrowheads="1"/>
            </p:cNvSpPr>
            <p:nvPr/>
          </p:nvSpPr>
          <p:spPr bwMode="auto">
            <a:xfrm>
              <a:off x="3101" y="3456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6" name="Oval 72"/>
            <p:cNvSpPr>
              <a:spLocks noChangeArrowheads="1"/>
            </p:cNvSpPr>
            <p:nvPr/>
          </p:nvSpPr>
          <p:spPr bwMode="auto">
            <a:xfrm>
              <a:off x="3068" y="3487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7" name="Oval 73"/>
            <p:cNvSpPr>
              <a:spLocks noChangeArrowheads="1"/>
            </p:cNvSpPr>
            <p:nvPr/>
          </p:nvSpPr>
          <p:spPr bwMode="auto">
            <a:xfrm>
              <a:off x="3209" y="3544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8" name="Oval 74"/>
            <p:cNvSpPr>
              <a:spLocks noChangeArrowheads="1"/>
            </p:cNvSpPr>
            <p:nvPr/>
          </p:nvSpPr>
          <p:spPr bwMode="auto">
            <a:xfrm>
              <a:off x="3184" y="3583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69" name="Oval 75"/>
            <p:cNvSpPr>
              <a:spLocks noChangeArrowheads="1"/>
            </p:cNvSpPr>
            <p:nvPr/>
          </p:nvSpPr>
          <p:spPr bwMode="auto">
            <a:xfrm>
              <a:off x="5233" y="3352"/>
              <a:ext cx="45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70" name="Oval 76"/>
            <p:cNvSpPr>
              <a:spLocks noChangeArrowheads="1"/>
            </p:cNvSpPr>
            <p:nvPr/>
          </p:nvSpPr>
          <p:spPr bwMode="auto">
            <a:xfrm>
              <a:off x="5252" y="3399"/>
              <a:ext cx="45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33871" name="Text Box 77"/>
            <p:cNvSpPr txBox="1">
              <a:spLocks noChangeArrowheads="1"/>
            </p:cNvSpPr>
            <p:nvPr/>
          </p:nvSpPr>
          <p:spPr bwMode="auto">
            <a:xfrm>
              <a:off x="1058" y="1084"/>
              <a:ext cx="1246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 sz="1600">
                  <a:solidFill>
                    <a:srgbClr val="336699"/>
                  </a:solidFill>
                  <a:latin typeface="Arial Narrow" pitchFamily="34" charset="0"/>
                </a:rPr>
                <a:t>Martín García</a:t>
              </a:r>
            </a:p>
          </p:txBody>
        </p:sp>
        <p:sp>
          <p:nvSpPr>
            <p:cNvPr id="33872" name="Line 78"/>
            <p:cNvSpPr>
              <a:spLocks noChangeShapeType="1"/>
            </p:cNvSpPr>
            <p:nvPr/>
          </p:nvSpPr>
          <p:spPr bwMode="auto">
            <a:xfrm flipH="1">
              <a:off x="1200" y="1296"/>
              <a:ext cx="240" cy="240"/>
            </a:xfrm>
            <a:prstGeom prst="lin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sz="280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33796" name="Text Box 79"/>
          <p:cNvSpPr txBox="1">
            <a:spLocks noChangeArrowheads="1"/>
          </p:cNvSpPr>
          <p:nvPr/>
        </p:nvSpPr>
        <p:spPr bwMode="auto">
          <a:xfrm>
            <a:off x="6096000" y="770761"/>
            <a:ext cx="2878138" cy="1015663"/>
          </a:xfrm>
          <a:prstGeom prst="rect">
            <a:avLst/>
          </a:prstGeom>
          <a:solidFill>
            <a:srgbClr val="0A306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AR" sz="2400" dirty="0">
                <a:solidFill>
                  <a:srgbClr val="FFFFFF"/>
                </a:solidFill>
                <a:latin typeface="Arial" pitchFamily="34" charset="0"/>
              </a:rPr>
              <a:t>Río de la Plata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AR" sz="2400" dirty="0">
                <a:solidFill>
                  <a:srgbClr val="FFFFFF"/>
                </a:solidFill>
                <a:latin typeface="Arial" pitchFamily="34" charset="0"/>
              </a:rPr>
              <a:t>36 pies – 60 Spar</a:t>
            </a:r>
            <a:endParaRPr lang="en-GB" sz="24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3797" name="Oval 80"/>
          <p:cNvSpPr>
            <a:spLocks noChangeArrowheads="1"/>
          </p:cNvSpPr>
          <p:nvPr/>
        </p:nvSpPr>
        <p:spPr bwMode="auto">
          <a:xfrm>
            <a:off x="3733800" y="4876800"/>
            <a:ext cx="76200" cy="71438"/>
          </a:xfrm>
          <a:prstGeom prst="ellipse">
            <a:avLst/>
          </a:prstGeom>
          <a:solidFill>
            <a:schemeClr val="folHlink"/>
          </a:solidFill>
          <a:ln w="31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2" name="Rectangle 34"/>
          <p:cNvSpPr>
            <a:spLocks noChangeArrowheads="1"/>
          </p:cNvSpPr>
          <p:nvPr/>
        </p:nvSpPr>
        <p:spPr bwMode="auto">
          <a:xfrm>
            <a:off x="395536" y="44624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A3069"/>
              </a:buClr>
              <a:buSzPct val="50000"/>
            </a:pPr>
            <a:r>
              <a:rPr lang="es-AR" sz="2800" dirty="0" smtClean="0">
                <a:solidFill>
                  <a:srgbClr val="0A3069"/>
                </a:solidFill>
                <a:latin typeface="Arial" pitchFamily="34" charset="0"/>
              </a:rPr>
              <a:t>Señales tipo Spar</a:t>
            </a:r>
            <a:endParaRPr lang="es-AR" sz="2800" dirty="0">
              <a:solidFill>
                <a:srgbClr val="0A306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272808" cy="1143000"/>
          </a:xfrm>
        </p:spPr>
        <p:txBody>
          <a:bodyPr/>
          <a:lstStyle/>
          <a:p>
            <a:r>
              <a:rPr lang="es-AR" sz="3600" dirty="0" smtClean="0"/>
              <a:t>Problemas por esperar la determinante</a:t>
            </a:r>
            <a:endParaRPr lang="en-GB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8280920" cy="4752528"/>
          </a:xfrm>
        </p:spPr>
        <p:txBody>
          <a:bodyPr>
            <a:normAutofit/>
          </a:bodyPr>
          <a:lstStyle/>
          <a:p>
            <a:r>
              <a:rPr lang="en-GB" sz="2800" dirty="0" err="1" smtClean="0"/>
              <a:t>Uso</a:t>
            </a:r>
            <a:r>
              <a:rPr lang="en-GB" sz="2800" dirty="0" smtClean="0"/>
              <a:t> y </a:t>
            </a:r>
            <a:r>
              <a:rPr lang="en-GB" sz="2800" dirty="0" err="1" smtClean="0"/>
              <a:t>costumbre</a:t>
            </a:r>
            <a:r>
              <a:rPr lang="en-GB" sz="2800" dirty="0" smtClean="0"/>
              <a:t> de </a:t>
            </a:r>
            <a:r>
              <a:rPr lang="en-GB" sz="2800" dirty="0" err="1" smtClean="0"/>
              <a:t>esperar</a:t>
            </a:r>
            <a:r>
              <a:rPr lang="en-GB" sz="2800" dirty="0" smtClean="0"/>
              <a:t> la </a:t>
            </a:r>
            <a:r>
              <a:rPr lang="en-GB" sz="2800" dirty="0" err="1" smtClean="0"/>
              <a:t>determinante</a:t>
            </a:r>
            <a:r>
              <a:rPr lang="en-GB" sz="2800" dirty="0" smtClean="0"/>
              <a:t> del </a:t>
            </a:r>
            <a:r>
              <a:rPr lang="en-GB" sz="2800" dirty="0" err="1" smtClean="0"/>
              <a:t>día</a:t>
            </a:r>
            <a:r>
              <a:rPr lang="en-GB" sz="2800" dirty="0" smtClean="0"/>
              <a:t> </a:t>
            </a:r>
            <a:r>
              <a:rPr lang="en-GB" sz="2800" dirty="0" err="1" smtClean="0"/>
              <a:t>para</a:t>
            </a:r>
            <a:r>
              <a:rPr lang="en-GB" sz="2800" dirty="0" smtClean="0"/>
              <a:t> </a:t>
            </a:r>
            <a:r>
              <a:rPr lang="en-GB" sz="2800" dirty="0" err="1" smtClean="0"/>
              <a:t>completar</a:t>
            </a:r>
            <a:r>
              <a:rPr lang="en-GB" sz="2800" dirty="0" smtClean="0"/>
              <a:t> y </a:t>
            </a:r>
            <a:r>
              <a:rPr lang="en-GB" sz="2800" dirty="0" err="1" smtClean="0"/>
              <a:t>zarpar</a:t>
            </a:r>
            <a:endParaRPr lang="en-GB" sz="2800" dirty="0" smtClean="0"/>
          </a:p>
          <a:p>
            <a:r>
              <a:rPr lang="en-GB" sz="2800" dirty="0" smtClean="0"/>
              <a:t>Los </a:t>
            </a:r>
            <a:r>
              <a:rPr lang="en-GB" sz="2800" dirty="0" err="1" smtClean="0"/>
              <a:t>buques</a:t>
            </a:r>
            <a:r>
              <a:rPr lang="en-GB" sz="2800" dirty="0" smtClean="0"/>
              <a:t> </a:t>
            </a:r>
            <a:r>
              <a:rPr lang="en-GB" sz="2800" dirty="0" err="1" smtClean="0"/>
              <a:t>están</a:t>
            </a:r>
            <a:r>
              <a:rPr lang="en-GB" sz="2800" dirty="0" smtClean="0"/>
              <a:t> </a:t>
            </a:r>
            <a:r>
              <a:rPr lang="en-GB" sz="2800" dirty="0" err="1" smtClean="0"/>
              <a:t>mas</a:t>
            </a:r>
            <a:r>
              <a:rPr lang="en-GB" sz="2800" dirty="0" smtClean="0"/>
              <a:t> </a:t>
            </a:r>
            <a:r>
              <a:rPr lang="en-GB" sz="2800" dirty="0" err="1" smtClean="0"/>
              <a:t>tiempo</a:t>
            </a:r>
            <a:r>
              <a:rPr lang="en-GB" sz="2800" dirty="0" smtClean="0"/>
              <a:t> de lo </a:t>
            </a:r>
            <a:r>
              <a:rPr lang="en-GB" sz="2800" dirty="0" err="1" smtClean="0"/>
              <a:t>necesario</a:t>
            </a:r>
            <a:r>
              <a:rPr lang="en-GB" sz="2800" dirty="0" smtClean="0"/>
              <a:t> en la terminal</a:t>
            </a:r>
          </a:p>
          <a:p>
            <a:r>
              <a:rPr lang="en-GB" sz="2800" dirty="0" err="1" smtClean="0"/>
              <a:t>Salen</a:t>
            </a:r>
            <a:r>
              <a:rPr lang="en-GB" sz="2800" dirty="0" smtClean="0"/>
              <a:t> </a:t>
            </a:r>
            <a:r>
              <a:rPr lang="en-GB" sz="2800" dirty="0" err="1" smtClean="0"/>
              <a:t>todos</a:t>
            </a:r>
            <a:r>
              <a:rPr lang="en-GB" sz="2800" dirty="0" smtClean="0"/>
              <a:t> </a:t>
            </a:r>
            <a:r>
              <a:rPr lang="en-GB" sz="2800" dirty="0" err="1" smtClean="0"/>
              <a:t>juntos</a:t>
            </a:r>
            <a:r>
              <a:rPr lang="en-GB" sz="2800" dirty="0" smtClean="0"/>
              <a:t> y </a:t>
            </a:r>
            <a:r>
              <a:rPr lang="en-GB" sz="2800" dirty="0" err="1" smtClean="0"/>
              <a:t>forman</a:t>
            </a:r>
            <a:r>
              <a:rPr lang="en-GB" sz="2800" dirty="0" smtClean="0"/>
              <a:t> un </a:t>
            </a:r>
            <a:r>
              <a:rPr lang="en-GB" sz="2800" dirty="0" err="1" smtClean="0"/>
              <a:t>trencito</a:t>
            </a:r>
            <a:endParaRPr lang="en-GB" sz="2800" dirty="0" smtClean="0"/>
          </a:p>
          <a:p>
            <a:r>
              <a:rPr lang="en-GB" sz="2800" dirty="0" smtClean="0"/>
              <a:t>No </a:t>
            </a:r>
            <a:r>
              <a:rPr lang="en-GB" sz="2800" dirty="0" err="1" smtClean="0"/>
              <a:t>es</a:t>
            </a:r>
            <a:r>
              <a:rPr lang="en-GB" sz="2800" dirty="0" smtClean="0"/>
              <a:t> </a:t>
            </a:r>
            <a:r>
              <a:rPr lang="en-GB" sz="2800" dirty="0" err="1" smtClean="0"/>
              <a:t>neceario</a:t>
            </a:r>
            <a:r>
              <a:rPr lang="en-GB" sz="2800" dirty="0" smtClean="0"/>
              <a:t> </a:t>
            </a:r>
            <a:r>
              <a:rPr lang="en-GB" sz="2800" dirty="0" err="1" smtClean="0"/>
              <a:t>publicar</a:t>
            </a:r>
            <a:r>
              <a:rPr lang="en-GB" sz="2800" dirty="0" smtClean="0"/>
              <a:t> la </a:t>
            </a:r>
            <a:r>
              <a:rPr lang="en-GB" sz="2800" dirty="0" err="1" smtClean="0"/>
              <a:t>determinante</a:t>
            </a:r>
            <a:r>
              <a:rPr lang="en-GB" sz="2800" dirty="0" smtClean="0"/>
              <a:t> salvo </a:t>
            </a:r>
            <a:r>
              <a:rPr lang="en-GB" sz="2800" dirty="0" err="1" smtClean="0"/>
              <a:t>epocas</a:t>
            </a:r>
            <a:r>
              <a:rPr lang="en-GB" sz="2800" dirty="0" smtClean="0"/>
              <a:t> de </a:t>
            </a:r>
            <a:r>
              <a:rPr lang="en-GB" sz="2800" dirty="0" err="1" smtClean="0"/>
              <a:t>bajante</a:t>
            </a:r>
            <a:r>
              <a:rPr lang="en-GB" sz="2800" dirty="0" smtClean="0"/>
              <a:t> </a:t>
            </a:r>
            <a:r>
              <a:rPr lang="en-GB" sz="2800" dirty="0" err="1" smtClean="0"/>
              <a:t>cuando</a:t>
            </a:r>
            <a:r>
              <a:rPr lang="en-GB" sz="2800" dirty="0" smtClean="0"/>
              <a:t> </a:t>
            </a:r>
            <a:r>
              <a:rPr lang="en-GB" sz="2800" dirty="0" err="1" smtClean="0"/>
              <a:t>está</a:t>
            </a:r>
            <a:r>
              <a:rPr lang="en-GB" sz="2800" dirty="0" smtClean="0"/>
              <a:t> </a:t>
            </a:r>
            <a:r>
              <a:rPr lang="en-GB" sz="2800" dirty="0" err="1" smtClean="0"/>
              <a:t>por</a:t>
            </a:r>
            <a:r>
              <a:rPr lang="en-GB" sz="2800" dirty="0" smtClean="0"/>
              <a:t> </a:t>
            </a:r>
            <a:r>
              <a:rPr lang="en-GB" sz="2800" dirty="0" err="1" smtClean="0"/>
              <a:t>debajo</a:t>
            </a:r>
            <a:r>
              <a:rPr lang="en-GB" sz="2800" dirty="0" smtClean="0"/>
              <a:t> del </a:t>
            </a:r>
            <a:r>
              <a:rPr lang="en-GB" sz="2800" dirty="0" err="1" smtClean="0"/>
              <a:t>plano</a:t>
            </a:r>
            <a:r>
              <a:rPr lang="en-GB" sz="2800" dirty="0" smtClean="0"/>
              <a:t> de </a:t>
            </a:r>
            <a:r>
              <a:rPr lang="en-GB" sz="2800" dirty="0" err="1" smtClean="0"/>
              <a:t>referencia</a:t>
            </a:r>
            <a:endParaRPr lang="en-GB" sz="2800" dirty="0" smtClean="0"/>
          </a:p>
          <a:p>
            <a:r>
              <a:rPr lang="es-AR" sz="2800" dirty="0" smtClean="0"/>
              <a:t>Diferencia entre Río Paraná y Río de la Plata</a:t>
            </a:r>
            <a:endParaRPr lang="en-GB" sz="2800" dirty="0" smtClean="0"/>
          </a:p>
          <a:p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r>
              <a:rPr lang="es-AR" dirty="0" smtClean="0"/>
              <a:t>Comentarios finales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11560" y="1268760"/>
            <a:ext cx="7992888" cy="5040560"/>
          </a:xfrm>
        </p:spPr>
        <p:txBody>
          <a:bodyPr>
            <a:normAutofit/>
          </a:bodyPr>
          <a:lstStyle/>
          <a:p>
            <a:r>
              <a:rPr lang="es-AR" sz="2600" dirty="0" smtClean="0"/>
              <a:t>Es muy importante profundizar la vía navegable hasta Puerto de Buenos Aires para permitir mantener la condición de Puerto </a:t>
            </a:r>
            <a:r>
              <a:rPr lang="es-AR" sz="2600" dirty="0" err="1" smtClean="0"/>
              <a:t>Hub</a:t>
            </a:r>
            <a:r>
              <a:rPr lang="es-AR" sz="2600" dirty="0" smtClean="0"/>
              <a:t>.</a:t>
            </a:r>
          </a:p>
          <a:p>
            <a:r>
              <a:rPr lang="es-AR" sz="2600" dirty="0" smtClean="0"/>
              <a:t>Profundidades deseables: mínimo 36 pies, razonable 38 pies, máximo 42 pies</a:t>
            </a:r>
          </a:p>
          <a:p>
            <a:r>
              <a:rPr lang="es-AR" sz="2600" dirty="0" smtClean="0"/>
              <a:t>Los buques graneleros deberían zarpar una vez completada la carga al caldo navegable de la vía navegable (actualmente 34 pies)</a:t>
            </a:r>
          </a:p>
          <a:p>
            <a:r>
              <a:rPr lang="es-AR" sz="2600" dirty="0" smtClean="0"/>
              <a:t>La profundización del Río de la Plata tendrá efectos positivos para los buques graneleros en épocas de aguas altas</a:t>
            </a:r>
            <a:endParaRPr lang="en-GB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403648" y="2420888"/>
            <a:ext cx="6512511" cy="1143000"/>
          </a:xfrm>
        </p:spPr>
        <p:txBody>
          <a:bodyPr/>
          <a:lstStyle/>
          <a:p>
            <a:pPr algn="ctr">
              <a:buNone/>
            </a:pPr>
            <a:r>
              <a:rPr lang="en-GB" dirty="0" err="1" smtClean="0"/>
              <a:t>Muchas</a:t>
            </a:r>
            <a:r>
              <a:rPr lang="en-GB" dirty="0" smtClean="0"/>
              <a:t> </a:t>
            </a:r>
            <a:r>
              <a:rPr lang="en-GB" dirty="0" err="1" smtClean="0"/>
              <a:t>gracias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atención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6455" y="44624"/>
            <a:ext cx="8651304" cy="678022"/>
          </a:xfrm>
        </p:spPr>
        <p:txBody>
          <a:bodyPr>
            <a:normAutofit fontScale="90000"/>
          </a:bodyPr>
          <a:lstStyle/>
          <a:p>
            <a:r>
              <a:rPr lang="es-AR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Ingreso </a:t>
            </a:r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A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buques a</a:t>
            </a:r>
            <a:r>
              <a:rPr lang="es-AR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Vía Navegable Troncal - 2013</a:t>
            </a:r>
            <a:endParaRPr lang="es-AR" sz="2800" dirty="0"/>
          </a:p>
        </p:txBody>
      </p:sp>
      <p:grpSp>
        <p:nvGrpSpPr>
          <p:cNvPr id="104" name="103 Grupo"/>
          <p:cNvGrpSpPr/>
          <p:nvPr/>
        </p:nvGrpSpPr>
        <p:grpSpPr>
          <a:xfrm>
            <a:off x="95495" y="1120686"/>
            <a:ext cx="9085018" cy="4936346"/>
            <a:chOff x="95495" y="1048678"/>
            <a:chExt cx="9085018" cy="4936346"/>
          </a:xfrm>
        </p:grpSpPr>
        <p:grpSp>
          <p:nvGrpSpPr>
            <p:cNvPr id="103" name="102 Grupo"/>
            <p:cNvGrpSpPr/>
            <p:nvPr/>
          </p:nvGrpSpPr>
          <p:grpSpPr>
            <a:xfrm>
              <a:off x="6516320" y="3662555"/>
              <a:ext cx="1080000" cy="2142709"/>
              <a:chOff x="6454334" y="3374491"/>
              <a:chExt cx="1080000" cy="2142709"/>
            </a:xfrm>
          </p:grpSpPr>
          <p:sp>
            <p:nvSpPr>
              <p:cNvPr id="17" name="16 Forma libre"/>
              <p:cNvSpPr/>
              <p:nvPr/>
            </p:nvSpPr>
            <p:spPr>
              <a:xfrm>
                <a:off x="6454334" y="3374491"/>
                <a:ext cx="1080000" cy="1080000"/>
              </a:xfrm>
              <a:custGeom>
                <a:avLst/>
                <a:gdLst>
                  <a:gd name="connsiteX0" fmla="*/ 0 w 1374278"/>
                  <a:gd name="connsiteY0" fmla="*/ 687139 h 1374278"/>
                  <a:gd name="connsiteX1" fmla="*/ 687139 w 1374278"/>
                  <a:gd name="connsiteY1" fmla="*/ 0 h 1374278"/>
                  <a:gd name="connsiteX2" fmla="*/ 1374278 w 1374278"/>
                  <a:gd name="connsiteY2" fmla="*/ 687139 h 1374278"/>
                  <a:gd name="connsiteX3" fmla="*/ 687139 w 1374278"/>
                  <a:gd name="connsiteY3" fmla="*/ 1374278 h 1374278"/>
                  <a:gd name="connsiteX4" fmla="*/ 0 w 1374278"/>
                  <a:gd name="connsiteY4" fmla="*/ 687139 h 137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278" h="1374278">
                    <a:moveTo>
                      <a:pt x="0" y="687139"/>
                    </a:moveTo>
                    <a:cubicBezTo>
                      <a:pt x="0" y="307643"/>
                      <a:pt x="307643" y="0"/>
                      <a:pt x="687139" y="0"/>
                    </a:cubicBezTo>
                    <a:cubicBezTo>
                      <a:pt x="1066635" y="0"/>
                      <a:pt x="1374278" y="307643"/>
                      <a:pt x="1374278" y="687139"/>
                    </a:cubicBezTo>
                    <a:cubicBezTo>
                      <a:pt x="1374278" y="1066635"/>
                      <a:pt x="1066635" y="1374278"/>
                      <a:pt x="687139" y="1374278"/>
                    </a:cubicBezTo>
                    <a:cubicBezTo>
                      <a:pt x="307643" y="1374278"/>
                      <a:pt x="0" y="1066635"/>
                      <a:pt x="0" y="68713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0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25388" rIns="0" bIns="225388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s-AR" sz="2400" b="1" kern="1200" cap="small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Zona Común</a:t>
                </a:r>
              </a:p>
            </p:txBody>
          </p:sp>
          <p:grpSp>
            <p:nvGrpSpPr>
              <p:cNvPr id="64" name="63 Grupo"/>
              <p:cNvGrpSpPr/>
              <p:nvPr/>
            </p:nvGrpSpPr>
            <p:grpSpPr>
              <a:xfrm>
                <a:off x="6598326" y="4509120"/>
                <a:ext cx="720000" cy="1008080"/>
                <a:chOff x="6645883" y="4900357"/>
                <a:chExt cx="720000" cy="1008080"/>
              </a:xfrm>
            </p:grpSpPr>
            <p:sp>
              <p:nvSpPr>
                <p:cNvPr id="44" name="43 Forma libre"/>
                <p:cNvSpPr/>
                <p:nvPr/>
              </p:nvSpPr>
              <p:spPr>
                <a:xfrm rot="16200000">
                  <a:off x="6858232" y="4936357"/>
                  <a:ext cx="288000" cy="216000"/>
                </a:xfrm>
                <a:custGeom>
                  <a:avLst/>
                  <a:gdLst>
                    <a:gd name="connsiteX0" fmla="*/ 0 w 425168"/>
                    <a:gd name="connsiteY0" fmla="*/ 93451 h 467254"/>
                    <a:gd name="connsiteX1" fmla="*/ 212584 w 425168"/>
                    <a:gd name="connsiteY1" fmla="*/ 93451 h 467254"/>
                    <a:gd name="connsiteX2" fmla="*/ 212584 w 425168"/>
                    <a:gd name="connsiteY2" fmla="*/ 0 h 467254"/>
                    <a:gd name="connsiteX3" fmla="*/ 425168 w 425168"/>
                    <a:gd name="connsiteY3" fmla="*/ 233627 h 467254"/>
                    <a:gd name="connsiteX4" fmla="*/ 212584 w 425168"/>
                    <a:gd name="connsiteY4" fmla="*/ 467254 h 467254"/>
                    <a:gd name="connsiteX5" fmla="*/ 212584 w 425168"/>
                    <a:gd name="connsiteY5" fmla="*/ 373803 h 467254"/>
                    <a:gd name="connsiteX6" fmla="*/ 0 w 425168"/>
                    <a:gd name="connsiteY6" fmla="*/ 373803 h 467254"/>
                    <a:gd name="connsiteX7" fmla="*/ 0 w 425168"/>
                    <a:gd name="connsiteY7" fmla="*/ 93451 h 467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5168" h="467254">
                      <a:moveTo>
                        <a:pt x="425168" y="373803"/>
                      </a:moveTo>
                      <a:lnTo>
                        <a:pt x="212584" y="373803"/>
                      </a:lnTo>
                      <a:lnTo>
                        <a:pt x="212584" y="467254"/>
                      </a:lnTo>
                      <a:lnTo>
                        <a:pt x="0" y="233627"/>
                      </a:lnTo>
                      <a:lnTo>
                        <a:pt x="212584" y="0"/>
                      </a:lnTo>
                      <a:lnTo>
                        <a:pt x="212584" y="93451"/>
                      </a:lnTo>
                      <a:lnTo>
                        <a:pt x="425168" y="93451"/>
                      </a:lnTo>
                      <a:lnTo>
                        <a:pt x="425168" y="373803"/>
                      </a:lnTo>
                      <a:close/>
                    </a:path>
                  </a:pathLst>
                </a:custGeom>
                <a:ln>
                  <a:solidFill>
                    <a:schemeClr val="accent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700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550" tIns="93451" rIns="-1" bIns="93451" numCol="1" spcCol="1270" anchor="ctr" anchorCtr="0">
                  <a:noAutofit/>
                </a:bodyPr>
                <a:lstStyle/>
                <a:p>
                  <a:pPr lvl="0"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AR" sz="1900" kern="1200"/>
                </a:p>
              </p:txBody>
            </p:sp>
            <p:sp>
              <p:nvSpPr>
                <p:cNvPr id="45" name="44 Forma libre"/>
                <p:cNvSpPr/>
                <p:nvPr/>
              </p:nvSpPr>
              <p:spPr>
                <a:xfrm>
                  <a:off x="6645883" y="5188437"/>
                  <a:ext cx="720000" cy="720000"/>
                </a:xfrm>
                <a:custGeom>
                  <a:avLst/>
                  <a:gdLst>
                    <a:gd name="connsiteX0" fmla="*/ 0 w 1219397"/>
                    <a:gd name="connsiteY0" fmla="*/ 534320 h 1068639"/>
                    <a:gd name="connsiteX1" fmla="*/ 609699 w 1219397"/>
                    <a:gd name="connsiteY1" fmla="*/ 0 h 1068639"/>
                    <a:gd name="connsiteX2" fmla="*/ 1219398 w 1219397"/>
                    <a:gd name="connsiteY2" fmla="*/ 534320 h 1068639"/>
                    <a:gd name="connsiteX3" fmla="*/ 609699 w 1219397"/>
                    <a:gd name="connsiteY3" fmla="*/ 1068640 h 1068639"/>
                    <a:gd name="connsiteX4" fmla="*/ 0 w 1219397"/>
                    <a:gd name="connsiteY4" fmla="*/ 534320 h 1068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9397" h="1068639">
                      <a:moveTo>
                        <a:pt x="0" y="534320"/>
                      </a:moveTo>
                      <a:cubicBezTo>
                        <a:pt x="0" y="239223"/>
                        <a:pt x="272972" y="0"/>
                        <a:pt x="609699" y="0"/>
                      </a:cubicBezTo>
                      <a:cubicBezTo>
                        <a:pt x="946426" y="0"/>
                        <a:pt x="1219398" y="239223"/>
                        <a:pt x="1219398" y="534320"/>
                      </a:cubicBezTo>
                      <a:cubicBezTo>
                        <a:pt x="1219398" y="829417"/>
                        <a:pt x="946426" y="1068640"/>
                        <a:pt x="609699" y="1068640"/>
                      </a:cubicBezTo>
                      <a:cubicBezTo>
                        <a:pt x="272972" y="1068640"/>
                        <a:pt x="0" y="829417"/>
                        <a:pt x="0" y="53432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3000">
                      <a:schemeClr val="tx2">
                        <a:lumMod val="50000"/>
                      </a:schemeClr>
                    </a:gs>
                    <a:gs pos="93000">
                      <a:schemeClr val="accent1">
                        <a:hueOff val="0"/>
                        <a:satOff val="0"/>
                        <a:lumOff val="0"/>
                        <a:alphaOff val="0"/>
                        <a:shade val="94000"/>
                        <a:satMod val="13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174279" rIns="0" bIns="174279" numCol="1" spcCol="1270" anchor="ctr" anchorCtr="0">
                  <a:noAutofit/>
                </a:bodyPr>
                <a:lstStyle/>
                <a:p>
                  <a:pPr lvl="0" algn="ctr" defTabSz="62230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es-AR" sz="1050" b="1" u="none" kern="1200" dirty="0" smtClean="0"/>
                    <a:t>Puerto</a:t>
                  </a:r>
                </a:p>
                <a:p>
                  <a:pPr lvl="0" algn="ctr" defTabSz="62230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600"/>
                    </a:spcAft>
                  </a:pPr>
                  <a:r>
                    <a:rPr lang="es-AR" sz="1050" b="1" dirty="0" smtClean="0"/>
                    <a:t>La</a:t>
                  </a:r>
                  <a:r>
                    <a:rPr lang="es-AR" sz="1050" b="1" kern="1200" dirty="0" smtClean="0"/>
                    <a:t> Plata</a:t>
                  </a:r>
                </a:p>
              </p:txBody>
            </p:sp>
          </p:grpSp>
        </p:grpSp>
        <p:grpSp>
          <p:nvGrpSpPr>
            <p:cNvPr id="102" name="101 Grupo"/>
            <p:cNvGrpSpPr/>
            <p:nvPr/>
          </p:nvGrpSpPr>
          <p:grpSpPr>
            <a:xfrm>
              <a:off x="95495" y="1048678"/>
              <a:ext cx="9085018" cy="4936346"/>
              <a:chOff x="95495" y="769000"/>
              <a:chExt cx="9085018" cy="4936346"/>
            </a:xfrm>
          </p:grpSpPr>
          <p:grpSp>
            <p:nvGrpSpPr>
              <p:cNvPr id="101" name="100 Grupo"/>
              <p:cNvGrpSpPr/>
              <p:nvPr/>
            </p:nvGrpSpPr>
            <p:grpSpPr>
              <a:xfrm>
                <a:off x="95495" y="769000"/>
                <a:ext cx="9085018" cy="4936346"/>
                <a:chOff x="95495" y="769000"/>
                <a:chExt cx="9085018" cy="4936346"/>
              </a:xfrm>
            </p:grpSpPr>
            <p:sp>
              <p:nvSpPr>
                <p:cNvPr id="66" name="65 Forma libre"/>
                <p:cNvSpPr/>
                <p:nvPr/>
              </p:nvSpPr>
              <p:spPr>
                <a:xfrm>
                  <a:off x="4355976" y="4005088"/>
                  <a:ext cx="612000" cy="360000"/>
                </a:xfrm>
                <a:custGeom>
                  <a:avLst/>
                  <a:gdLst>
                    <a:gd name="connsiteX0" fmla="*/ 0 w 1026101"/>
                    <a:gd name="connsiteY0" fmla="*/ 93451 h 467254"/>
                    <a:gd name="connsiteX1" fmla="*/ 792474 w 1026101"/>
                    <a:gd name="connsiteY1" fmla="*/ 93451 h 467254"/>
                    <a:gd name="connsiteX2" fmla="*/ 792474 w 1026101"/>
                    <a:gd name="connsiteY2" fmla="*/ 0 h 467254"/>
                    <a:gd name="connsiteX3" fmla="*/ 1026101 w 1026101"/>
                    <a:gd name="connsiteY3" fmla="*/ 233627 h 467254"/>
                    <a:gd name="connsiteX4" fmla="*/ 792474 w 1026101"/>
                    <a:gd name="connsiteY4" fmla="*/ 467254 h 467254"/>
                    <a:gd name="connsiteX5" fmla="*/ 792474 w 1026101"/>
                    <a:gd name="connsiteY5" fmla="*/ 373803 h 467254"/>
                    <a:gd name="connsiteX6" fmla="*/ 0 w 1026101"/>
                    <a:gd name="connsiteY6" fmla="*/ 373803 h 467254"/>
                    <a:gd name="connsiteX7" fmla="*/ 0 w 1026101"/>
                    <a:gd name="connsiteY7" fmla="*/ 93451 h 467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6101" h="467254">
                      <a:moveTo>
                        <a:pt x="1026101" y="373802"/>
                      </a:moveTo>
                      <a:lnTo>
                        <a:pt x="233627" y="373802"/>
                      </a:lnTo>
                      <a:lnTo>
                        <a:pt x="233627" y="467253"/>
                      </a:lnTo>
                      <a:lnTo>
                        <a:pt x="0" y="233627"/>
                      </a:lnTo>
                      <a:lnTo>
                        <a:pt x="233627" y="1"/>
                      </a:lnTo>
                      <a:lnTo>
                        <a:pt x="233627" y="93452"/>
                      </a:lnTo>
                      <a:lnTo>
                        <a:pt x="1026101" y="93452"/>
                      </a:lnTo>
                      <a:lnTo>
                        <a:pt x="1026101" y="373802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700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rmAutofit/>
                </a:bodyPr>
                <a:lstStyle/>
                <a:p>
                  <a:pPr lvl="0"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AR" sz="1600" b="1" kern="1200" dirty="0" smtClean="0"/>
                    <a:t>1303</a:t>
                  </a:r>
                  <a:endParaRPr lang="es-AR" sz="1600" b="1" kern="1200" dirty="0"/>
                </a:p>
              </p:txBody>
            </p:sp>
            <p:sp>
              <p:nvSpPr>
                <p:cNvPr id="67" name="66 Forma libre"/>
                <p:cNvSpPr/>
                <p:nvPr/>
              </p:nvSpPr>
              <p:spPr>
                <a:xfrm rot="1800000">
                  <a:off x="2975113" y="3466286"/>
                  <a:ext cx="543042" cy="324000"/>
                </a:xfrm>
                <a:custGeom>
                  <a:avLst/>
                  <a:gdLst>
                    <a:gd name="connsiteX0" fmla="*/ 0 w 1026101"/>
                    <a:gd name="connsiteY0" fmla="*/ 93451 h 467254"/>
                    <a:gd name="connsiteX1" fmla="*/ 792474 w 1026101"/>
                    <a:gd name="connsiteY1" fmla="*/ 93451 h 467254"/>
                    <a:gd name="connsiteX2" fmla="*/ 792474 w 1026101"/>
                    <a:gd name="connsiteY2" fmla="*/ 0 h 467254"/>
                    <a:gd name="connsiteX3" fmla="*/ 1026101 w 1026101"/>
                    <a:gd name="connsiteY3" fmla="*/ 233627 h 467254"/>
                    <a:gd name="connsiteX4" fmla="*/ 792474 w 1026101"/>
                    <a:gd name="connsiteY4" fmla="*/ 467254 h 467254"/>
                    <a:gd name="connsiteX5" fmla="*/ 792474 w 1026101"/>
                    <a:gd name="connsiteY5" fmla="*/ 373803 h 467254"/>
                    <a:gd name="connsiteX6" fmla="*/ 0 w 1026101"/>
                    <a:gd name="connsiteY6" fmla="*/ 373803 h 467254"/>
                    <a:gd name="connsiteX7" fmla="*/ 0 w 1026101"/>
                    <a:gd name="connsiteY7" fmla="*/ 93451 h 467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6101" h="467254">
                      <a:moveTo>
                        <a:pt x="1026101" y="373802"/>
                      </a:moveTo>
                      <a:lnTo>
                        <a:pt x="233627" y="373802"/>
                      </a:lnTo>
                      <a:lnTo>
                        <a:pt x="233627" y="467253"/>
                      </a:lnTo>
                      <a:lnTo>
                        <a:pt x="0" y="233627"/>
                      </a:lnTo>
                      <a:lnTo>
                        <a:pt x="233627" y="1"/>
                      </a:lnTo>
                      <a:lnTo>
                        <a:pt x="233627" y="93452"/>
                      </a:lnTo>
                      <a:lnTo>
                        <a:pt x="1026101" y="93452"/>
                      </a:lnTo>
                      <a:lnTo>
                        <a:pt x="1026101" y="373802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700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rmAutofit/>
                </a:bodyPr>
                <a:lstStyle/>
                <a:p>
                  <a:pPr lvl="0"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AR" sz="1600" b="1" kern="12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864</a:t>
                  </a:r>
                  <a:endParaRPr lang="es-AR" sz="16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00" name="99 Grupo"/>
                <p:cNvGrpSpPr/>
                <p:nvPr/>
              </p:nvGrpSpPr>
              <p:grpSpPr>
                <a:xfrm>
                  <a:off x="95495" y="769000"/>
                  <a:ext cx="9085018" cy="4936346"/>
                  <a:chOff x="95495" y="769000"/>
                  <a:chExt cx="9085018" cy="4936346"/>
                </a:xfrm>
              </p:grpSpPr>
              <p:grpSp>
                <p:nvGrpSpPr>
                  <p:cNvPr id="80" name="79 Grupo"/>
                  <p:cNvGrpSpPr/>
                  <p:nvPr/>
                </p:nvGrpSpPr>
                <p:grpSpPr>
                  <a:xfrm>
                    <a:off x="95495" y="769000"/>
                    <a:ext cx="9085018" cy="4936346"/>
                    <a:chOff x="107504" y="756051"/>
                    <a:chExt cx="9085018" cy="4936346"/>
                  </a:xfrm>
                </p:grpSpPr>
                <p:grpSp>
                  <p:nvGrpSpPr>
                    <p:cNvPr id="5" name="4 Grupo"/>
                    <p:cNvGrpSpPr/>
                    <p:nvPr/>
                  </p:nvGrpSpPr>
                  <p:grpSpPr>
                    <a:xfrm>
                      <a:off x="107504" y="1316625"/>
                      <a:ext cx="9085018" cy="3223371"/>
                      <a:chOff x="1293580" y="2253202"/>
                      <a:chExt cx="7353816" cy="2406856"/>
                    </a:xfrm>
                  </p:grpSpPr>
                  <p:sp>
                    <p:nvSpPr>
                      <p:cNvPr id="12" name="11 Pentágono"/>
                      <p:cNvSpPr/>
                      <p:nvPr/>
                    </p:nvSpPr>
                    <p:spPr>
                      <a:xfrm rot="10800000">
                        <a:off x="7394651" y="3697349"/>
                        <a:ext cx="1252745" cy="962709"/>
                      </a:xfrm>
                      <a:prstGeom prst="homePlate">
                        <a:avLst>
                          <a:gd name="adj" fmla="val 24187"/>
                        </a:avLst>
                      </a:prstGeom>
                      <a:gradFill flip="none" rotWithShape="1">
                        <a:gsLst>
                          <a:gs pos="48000">
                            <a:schemeClr val="tx2">
                              <a:lumMod val="50000"/>
                            </a:schemeClr>
                          </a:gs>
                          <a:gs pos="80000">
                            <a:schemeClr val="accent1">
                              <a:lumMod val="75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  <a:tileRect r="-100000" b="-100000"/>
                      </a:gradFill>
                    </p:spPr>
                    <p:style>
                      <a:lnRef idx="0">
                        <a:schemeClr val="accent1"/>
                      </a:lnRef>
                      <a:fillRef idx="3">
                        <a:schemeClr val="accent1"/>
                      </a:fillRef>
                      <a:effectRef idx="3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vert" wrap="square" lIns="0" tIns="0" rIns="0" bIns="0" numCol="1" spcCol="1270" anchor="ctr" anchorCtr="0">
                        <a:normAutofit/>
                      </a:bodyPr>
                      <a:lstStyle/>
                      <a:p>
                        <a:pPr lvl="0" algn="ctr" defTabSz="84455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</a:pPr>
                        <a:endParaRPr lang="es-AR" sz="2400" b="1" u="none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" name="6 Forma libre"/>
                      <p:cNvSpPr/>
                      <p:nvPr/>
                    </p:nvSpPr>
                    <p:spPr>
                      <a:xfrm rot="8094448">
                        <a:off x="6828989" y="2390456"/>
                        <a:ext cx="310110" cy="262260"/>
                      </a:xfrm>
                      <a:custGeom>
                        <a:avLst/>
                        <a:gdLst>
                          <a:gd name="connsiteX0" fmla="*/ 0 w 425168"/>
                          <a:gd name="connsiteY0" fmla="*/ 93451 h 467254"/>
                          <a:gd name="connsiteX1" fmla="*/ 212584 w 425168"/>
                          <a:gd name="connsiteY1" fmla="*/ 93451 h 467254"/>
                          <a:gd name="connsiteX2" fmla="*/ 212584 w 425168"/>
                          <a:gd name="connsiteY2" fmla="*/ 0 h 467254"/>
                          <a:gd name="connsiteX3" fmla="*/ 425168 w 425168"/>
                          <a:gd name="connsiteY3" fmla="*/ 233627 h 467254"/>
                          <a:gd name="connsiteX4" fmla="*/ 212584 w 425168"/>
                          <a:gd name="connsiteY4" fmla="*/ 467254 h 467254"/>
                          <a:gd name="connsiteX5" fmla="*/ 212584 w 425168"/>
                          <a:gd name="connsiteY5" fmla="*/ 373803 h 467254"/>
                          <a:gd name="connsiteX6" fmla="*/ 0 w 425168"/>
                          <a:gd name="connsiteY6" fmla="*/ 373803 h 467254"/>
                          <a:gd name="connsiteX7" fmla="*/ 0 w 425168"/>
                          <a:gd name="connsiteY7" fmla="*/ 93451 h 4672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25168" h="467254">
                            <a:moveTo>
                              <a:pt x="425168" y="373803"/>
                            </a:moveTo>
                            <a:lnTo>
                              <a:pt x="212584" y="373803"/>
                            </a:lnTo>
                            <a:lnTo>
                              <a:pt x="212584" y="467254"/>
                            </a:lnTo>
                            <a:lnTo>
                              <a:pt x="0" y="233627"/>
                            </a:lnTo>
                            <a:lnTo>
                              <a:pt x="212584" y="0"/>
                            </a:lnTo>
                            <a:lnTo>
                              <a:pt x="212584" y="93451"/>
                            </a:lnTo>
                            <a:lnTo>
                              <a:pt x="425168" y="93451"/>
                            </a:lnTo>
                            <a:lnTo>
                              <a:pt x="425168" y="373803"/>
                            </a:lnTo>
                            <a:close/>
                          </a:path>
                        </a:pathLst>
                      </a:custGeom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z="-70000" extrusionH="63500" prstMaterial="matte">
                        <a:bevelT w="25400" h="6350" prst="relaxedInset"/>
                        <a:contourClr>
                          <a:schemeClr val="bg1"/>
                        </a:contourClr>
                      </a:sp3d>
                    </p:spPr>
                    <p:style>
                      <a:ln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127550" tIns="93451" rIns="-1" bIns="93451" numCol="1" spcCol="1270" anchor="ctr" anchorCtr="0">
                        <a:noAutofit/>
                      </a:bodyPr>
                      <a:lstStyle/>
                      <a:p>
                        <a:pPr lvl="0" algn="ctr" defTabSz="84455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</a:pPr>
                        <a:endParaRPr lang="es-AR" sz="1900" kern="1200"/>
                      </a:p>
                    </p:txBody>
                  </p:sp>
                  <p:sp>
                    <p:nvSpPr>
                      <p:cNvPr id="8" name="7 Forma libre"/>
                      <p:cNvSpPr/>
                      <p:nvPr/>
                    </p:nvSpPr>
                    <p:spPr>
                      <a:xfrm rot="21316862">
                        <a:off x="6161907" y="2527087"/>
                        <a:ext cx="786780" cy="725782"/>
                      </a:xfrm>
                      <a:custGeom>
                        <a:avLst/>
                        <a:gdLst>
                          <a:gd name="connsiteX0" fmla="*/ 0 w 1219397"/>
                          <a:gd name="connsiteY0" fmla="*/ 534320 h 1068639"/>
                          <a:gd name="connsiteX1" fmla="*/ 609699 w 1219397"/>
                          <a:gd name="connsiteY1" fmla="*/ 0 h 1068639"/>
                          <a:gd name="connsiteX2" fmla="*/ 1219398 w 1219397"/>
                          <a:gd name="connsiteY2" fmla="*/ 534320 h 1068639"/>
                          <a:gd name="connsiteX3" fmla="*/ 609699 w 1219397"/>
                          <a:gd name="connsiteY3" fmla="*/ 1068640 h 1068639"/>
                          <a:gd name="connsiteX4" fmla="*/ 0 w 1219397"/>
                          <a:gd name="connsiteY4" fmla="*/ 534320 h 10686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19397" h="1068639">
                            <a:moveTo>
                              <a:pt x="0" y="534320"/>
                            </a:moveTo>
                            <a:cubicBezTo>
                              <a:pt x="0" y="239223"/>
                              <a:pt x="272972" y="0"/>
                              <a:pt x="609699" y="0"/>
                            </a:cubicBezTo>
                            <a:cubicBezTo>
                              <a:pt x="946426" y="0"/>
                              <a:pt x="1219398" y="239223"/>
                              <a:pt x="1219398" y="534320"/>
                            </a:cubicBezTo>
                            <a:cubicBezTo>
                              <a:pt x="1219398" y="829417"/>
                              <a:pt x="946426" y="1068640"/>
                              <a:pt x="609699" y="1068640"/>
                            </a:cubicBezTo>
                            <a:cubicBezTo>
                              <a:pt x="272972" y="1068640"/>
                              <a:pt x="0" y="829417"/>
                              <a:pt x="0" y="534320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16000">
                            <a:schemeClr val="tx2">
                              <a:lumMod val="50000"/>
                            </a:schemeClr>
                          </a:gs>
                          <a:gs pos="59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3000"/>
                              <a:satMod val="130000"/>
                            </a:schemeClr>
                          </a:gs>
                          <a:gs pos="93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4000"/>
                              <a:satMod val="135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  <a:tileRect r="-100000" b="-100000"/>
                      </a:gradFill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prstMaterial="plastic">
                        <a:bevelT w="127000" h="25400" prst="relaxedInset"/>
                      </a:sp3d>
                    </p:spPr>
                    <p:style>
                      <a:lnRef idx="0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0" tIns="174279" rIns="0" bIns="174279" numCol="1" spcCol="1270" anchor="ctr" anchorCtr="0">
                        <a:noAutofit/>
                      </a:bodyPr>
                      <a:lstStyle/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r>
                          <a:rPr lang="es-AR" sz="1200" b="1" u="none" kern="1200" dirty="0" smtClean="0"/>
                          <a:t>Canal</a:t>
                        </a:r>
                      </a:p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600"/>
                          </a:spcAft>
                        </a:pPr>
                        <a:r>
                          <a:rPr lang="es-AR" sz="1200" b="1" kern="1200" dirty="0" smtClean="0"/>
                          <a:t>M. García</a:t>
                        </a:r>
                      </a:p>
                      <a:p>
                        <a:pPr lvl="0" algn="ctr" defTabSz="62230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r>
                          <a:rPr lang="es-AR" b="1" u="none" kern="1200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2439</a:t>
                        </a:r>
                        <a:endParaRPr lang="es-AR" sz="1200" b="1" u="none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9" name="8 Forma libre"/>
                      <p:cNvSpPr/>
                      <p:nvPr/>
                    </p:nvSpPr>
                    <p:spPr>
                      <a:xfrm rot="2929260">
                        <a:off x="6128270" y="2278365"/>
                        <a:ext cx="283445" cy="233120"/>
                      </a:xfrm>
                      <a:custGeom>
                        <a:avLst/>
                        <a:gdLst>
                          <a:gd name="connsiteX0" fmla="*/ 0 w 771268"/>
                          <a:gd name="connsiteY0" fmla="*/ 93451 h 467254"/>
                          <a:gd name="connsiteX1" fmla="*/ 537641 w 771268"/>
                          <a:gd name="connsiteY1" fmla="*/ 93451 h 467254"/>
                          <a:gd name="connsiteX2" fmla="*/ 537641 w 771268"/>
                          <a:gd name="connsiteY2" fmla="*/ 0 h 467254"/>
                          <a:gd name="connsiteX3" fmla="*/ 771268 w 771268"/>
                          <a:gd name="connsiteY3" fmla="*/ 233627 h 467254"/>
                          <a:gd name="connsiteX4" fmla="*/ 537641 w 771268"/>
                          <a:gd name="connsiteY4" fmla="*/ 467254 h 467254"/>
                          <a:gd name="connsiteX5" fmla="*/ 537641 w 771268"/>
                          <a:gd name="connsiteY5" fmla="*/ 373803 h 467254"/>
                          <a:gd name="connsiteX6" fmla="*/ 0 w 771268"/>
                          <a:gd name="connsiteY6" fmla="*/ 373803 h 467254"/>
                          <a:gd name="connsiteX7" fmla="*/ 0 w 771268"/>
                          <a:gd name="connsiteY7" fmla="*/ 93451 h 4672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771268" h="467254">
                            <a:moveTo>
                              <a:pt x="771268" y="373802"/>
                            </a:moveTo>
                            <a:lnTo>
                              <a:pt x="233627" y="373802"/>
                            </a:lnTo>
                            <a:lnTo>
                              <a:pt x="233627" y="467253"/>
                            </a:lnTo>
                            <a:lnTo>
                              <a:pt x="0" y="233627"/>
                            </a:lnTo>
                            <a:lnTo>
                              <a:pt x="233627" y="1"/>
                            </a:lnTo>
                            <a:lnTo>
                              <a:pt x="233627" y="93452"/>
                            </a:lnTo>
                            <a:lnTo>
                              <a:pt x="771268" y="93452"/>
                            </a:lnTo>
                            <a:lnTo>
                              <a:pt x="771268" y="373802"/>
                            </a:lnTo>
                            <a:close/>
                          </a:path>
                        </a:pathLst>
                      </a:custGeom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z="-70000" extrusionH="63500" prstMaterial="matte">
                        <a:bevelT w="25400" h="6350" prst="relaxedInset"/>
                        <a:contourClr>
                          <a:schemeClr val="bg1"/>
                        </a:contourClr>
                      </a:sp3d>
                    </p:spPr>
                    <p:style>
                      <a:ln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140175" tIns="93450" rIns="0" bIns="93452" numCol="1" spcCol="1270" anchor="ctr" anchorCtr="0">
                        <a:noAutofit/>
                      </a:bodyPr>
                      <a:lstStyle/>
                      <a:p>
                        <a:pPr lvl="0" algn="ctr" defTabSz="84455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</a:pPr>
                        <a:endParaRPr lang="es-AR" sz="1900" kern="1200"/>
                      </a:p>
                    </p:txBody>
                  </p:sp>
                  <p:sp>
                    <p:nvSpPr>
                      <p:cNvPr id="16" name="15 Forma libre"/>
                      <p:cNvSpPr/>
                      <p:nvPr/>
                    </p:nvSpPr>
                    <p:spPr>
                      <a:xfrm>
                        <a:off x="1293580" y="2871836"/>
                        <a:ext cx="1165600" cy="1075232"/>
                      </a:xfrm>
                      <a:custGeom>
                        <a:avLst/>
                        <a:gdLst>
                          <a:gd name="connsiteX0" fmla="*/ 0 w 1374278"/>
                          <a:gd name="connsiteY0" fmla="*/ 687139 h 1374278"/>
                          <a:gd name="connsiteX1" fmla="*/ 687139 w 1374278"/>
                          <a:gd name="connsiteY1" fmla="*/ 0 h 1374278"/>
                          <a:gd name="connsiteX2" fmla="*/ 1374278 w 1374278"/>
                          <a:gd name="connsiteY2" fmla="*/ 687139 h 1374278"/>
                          <a:gd name="connsiteX3" fmla="*/ 687139 w 1374278"/>
                          <a:gd name="connsiteY3" fmla="*/ 1374278 h 1374278"/>
                          <a:gd name="connsiteX4" fmla="*/ 0 w 1374278"/>
                          <a:gd name="connsiteY4" fmla="*/ 687139 h 13742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74278" h="1374278">
                            <a:moveTo>
                              <a:pt x="0" y="687139"/>
                            </a:moveTo>
                            <a:cubicBezTo>
                              <a:pt x="0" y="307643"/>
                              <a:pt x="307643" y="0"/>
                              <a:pt x="687139" y="0"/>
                            </a:cubicBezTo>
                            <a:cubicBezTo>
                              <a:pt x="1066635" y="0"/>
                              <a:pt x="1374278" y="307643"/>
                              <a:pt x="1374278" y="687139"/>
                            </a:cubicBezTo>
                            <a:cubicBezTo>
                              <a:pt x="1374278" y="1066635"/>
                              <a:pt x="1066635" y="1374278"/>
                              <a:pt x="687139" y="1374278"/>
                            </a:cubicBezTo>
                            <a:cubicBezTo>
                              <a:pt x="307643" y="1374278"/>
                              <a:pt x="0" y="1066635"/>
                              <a:pt x="0" y="687139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chemeClr val="tx2">
                              <a:lumMod val="50000"/>
                            </a:schemeClr>
                          </a:gs>
                          <a:gs pos="73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3000"/>
                              <a:satMod val="130000"/>
                            </a:schemeClr>
                          </a:gs>
                          <a:gs pos="100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4000"/>
                              <a:satMod val="135000"/>
                            </a:schemeClr>
                          </a:gs>
                        </a:gsLst>
                        <a:lin ang="10800000" scaled="0"/>
                      </a:gradFill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prstMaterial="plastic">
                        <a:bevelT w="127000" h="25400" prst="relaxedInset"/>
                      </a:sp3d>
                    </p:spPr>
                    <p:style>
                      <a:lnRef idx="0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0" tIns="0" rIns="0" bIns="0" numCol="1" spcCol="1270" anchor="ctr" anchorCtr="0">
                        <a:normAutofit/>
                      </a:bodyPr>
                      <a:lstStyle/>
                      <a:p>
                        <a:pPr lvl="0" algn="ctr" defTabSz="844550">
                          <a:spcBef>
                            <a:spcPct val="0"/>
                          </a:spcBef>
                        </a:pPr>
                        <a:r>
                          <a:rPr lang="es-AR" kern="1200" cap="small" dirty="0" smtClean="0"/>
                          <a:t>Puertos</a:t>
                        </a:r>
                      </a:p>
                      <a:p>
                        <a:pPr lvl="0" algn="ctr" defTabSz="844550">
                          <a:spcBef>
                            <a:spcPct val="0"/>
                          </a:spcBef>
                        </a:pPr>
                        <a:r>
                          <a:rPr lang="es-AR" kern="1200" cap="small" dirty="0" smtClean="0"/>
                          <a:t>fluviales </a:t>
                        </a:r>
                      </a:p>
                      <a:p>
                        <a:pPr lvl="0" algn="ctr" defTabSz="84455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</a:pPr>
                        <a:r>
                          <a:rPr lang="es-AR" sz="1900" b="1" kern="1200" cap="small" dirty="0" smtClean="0"/>
                          <a:t>Ros + SM SL</a:t>
                        </a:r>
                      </a:p>
                      <a:p>
                        <a:pPr lvl="0" algn="ctr" defTabSz="84455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</a:pPr>
                        <a:r>
                          <a:rPr lang="es-AR" sz="2800" b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2785</a:t>
                        </a:r>
                        <a:endParaRPr lang="es-AR" sz="2800" b="1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" name="12 Forma libre"/>
                      <p:cNvSpPr/>
                      <p:nvPr/>
                    </p:nvSpPr>
                    <p:spPr>
                      <a:xfrm rot="20700000">
                        <a:off x="6034938" y="4170154"/>
                        <a:ext cx="407960" cy="322570"/>
                      </a:xfrm>
                      <a:custGeom>
                        <a:avLst/>
                        <a:gdLst>
                          <a:gd name="connsiteX0" fmla="*/ 0 w 1026101"/>
                          <a:gd name="connsiteY0" fmla="*/ 93451 h 467254"/>
                          <a:gd name="connsiteX1" fmla="*/ 792474 w 1026101"/>
                          <a:gd name="connsiteY1" fmla="*/ 93451 h 467254"/>
                          <a:gd name="connsiteX2" fmla="*/ 792474 w 1026101"/>
                          <a:gd name="connsiteY2" fmla="*/ 0 h 467254"/>
                          <a:gd name="connsiteX3" fmla="*/ 1026101 w 1026101"/>
                          <a:gd name="connsiteY3" fmla="*/ 233627 h 467254"/>
                          <a:gd name="connsiteX4" fmla="*/ 792474 w 1026101"/>
                          <a:gd name="connsiteY4" fmla="*/ 467254 h 467254"/>
                          <a:gd name="connsiteX5" fmla="*/ 792474 w 1026101"/>
                          <a:gd name="connsiteY5" fmla="*/ 373803 h 467254"/>
                          <a:gd name="connsiteX6" fmla="*/ 0 w 1026101"/>
                          <a:gd name="connsiteY6" fmla="*/ 373803 h 467254"/>
                          <a:gd name="connsiteX7" fmla="*/ 0 w 1026101"/>
                          <a:gd name="connsiteY7" fmla="*/ 93451 h 4672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026101" h="467254">
                            <a:moveTo>
                              <a:pt x="1026101" y="373802"/>
                            </a:moveTo>
                            <a:lnTo>
                              <a:pt x="233627" y="373802"/>
                            </a:lnTo>
                            <a:lnTo>
                              <a:pt x="233627" y="467253"/>
                            </a:lnTo>
                            <a:lnTo>
                              <a:pt x="0" y="233627"/>
                            </a:lnTo>
                            <a:lnTo>
                              <a:pt x="233627" y="1"/>
                            </a:lnTo>
                            <a:lnTo>
                              <a:pt x="233627" y="93452"/>
                            </a:lnTo>
                            <a:lnTo>
                              <a:pt x="1026101" y="93452"/>
                            </a:lnTo>
                            <a:lnTo>
                              <a:pt x="1026101" y="373802"/>
                            </a:lnTo>
                            <a:close/>
                          </a:path>
                        </a:pathLst>
                      </a:custGeom>
                      <a:solidFill>
                        <a:srgbClr val="002060"/>
                      </a:solidFill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z="-70000" extrusionH="63500" prstMaterial="matte">
                        <a:bevelT w="25400" h="6350" prst="relaxedInset"/>
                        <a:contourClr>
                          <a:schemeClr val="bg1"/>
                        </a:contourClr>
                      </a:sp3d>
                    </p:spPr>
                    <p:style>
                      <a:ln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0" tIns="0" rIns="0" bIns="0" numCol="1" spcCol="1270" anchor="ctr" anchorCtr="0">
                        <a:normAutofit/>
                      </a:bodyPr>
                      <a:lstStyle/>
                      <a:p>
                        <a:pPr lvl="0" algn="ctr" defTabSz="84455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</a:pPr>
                        <a:r>
                          <a:rPr lang="es-AR" sz="1200" b="1" kern="1200" dirty="0" smtClean="0"/>
                          <a:t>2322</a:t>
                        </a:r>
                        <a:endParaRPr lang="es-AR" sz="1200" b="1" kern="1200" dirty="0"/>
                      </a:p>
                    </p:txBody>
                  </p:sp>
                </p:grpSp>
                <p:sp>
                  <p:nvSpPr>
                    <p:cNvPr id="21" name="20 Forma libre"/>
                    <p:cNvSpPr/>
                    <p:nvPr/>
                  </p:nvSpPr>
                  <p:spPr>
                    <a:xfrm rot="622725">
                      <a:off x="7213812" y="777508"/>
                      <a:ext cx="828000" cy="828000"/>
                    </a:xfrm>
                    <a:custGeom>
                      <a:avLst/>
                      <a:gdLst>
                        <a:gd name="connsiteX0" fmla="*/ 0 w 1219397"/>
                        <a:gd name="connsiteY0" fmla="*/ 534320 h 1068639"/>
                        <a:gd name="connsiteX1" fmla="*/ 609699 w 1219397"/>
                        <a:gd name="connsiteY1" fmla="*/ 0 h 1068639"/>
                        <a:gd name="connsiteX2" fmla="*/ 1219398 w 1219397"/>
                        <a:gd name="connsiteY2" fmla="*/ 534320 h 1068639"/>
                        <a:gd name="connsiteX3" fmla="*/ 609699 w 1219397"/>
                        <a:gd name="connsiteY3" fmla="*/ 1068640 h 1068639"/>
                        <a:gd name="connsiteX4" fmla="*/ 0 w 1219397"/>
                        <a:gd name="connsiteY4" fmla="*/ 534320 h 1068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9397" h="1068639">
                          <a:moveTo>
                            <a:pt x="0" y="534320"/>
                          </a:moveTo>
                          <a:cubicBezTo>
                            <a:pt x="0" y="239223"/>
                            <a:pt x="272972" y="0"/>
                            <a:pt x="609699" y="0"/>
                          </a:cubicBezTo>
                          <a:cubicBezTo>
                            <a:pt x="946426" y="0"/>
                            <a:pt x="1219398" y="239223"/>
                            <a:pt x="1219398" y="534320"/>
                          </a:cubicBezTo>
                          <a:cubicBezTo>
                            <a:pt x="1219398" y="829417"/>
                            <a:pt x="946426" y="1068640"/>
                            <a:pt x="609699" y="1068640"/>
                          </a:cubicBezTo>
                          <a:cubicBezTo>
                            <a:pt x="272972" y="1068640"/>
                            <a:pt x="0" y="829417"/>
                            <a:pt x="0" y="53432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6000">
                          <a:schemeClr val="tx2">
                            <a:lumMod val="50000"/>
                          </a:schemeClr>
                        </a:gs>
                        <a:gs pos="59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93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scene3d>
                      <a:camera prst="orthographicFront"/>
                      <a:lightRig rig="threePt" dir="t">
                        <a:rot lat="0" lon="0" rev="7500000"/>
                      </a:lightRig>
                    </a:scene3d>
                    <a:sp3d prstMaterial="plastic">
                      <a:bevelT w="127000" h="25400" prst="relaxedInset"/>
                    </a:sp3d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174279" rIns="0" bIns="174279" numCol="1" spcCol="1270" anchor="ctr" anchorCtr="0">
                      <a:noAutofit/>
                    </a:bodyPr>
                    <a:lstStyle/>
                    <a:p>
                      <a:pPr lvl="0" algn="ctr" defTabSz="6223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es-AR" sz="1200" b="1" u="none" kern="1200" dirty="0" smtClean="0"/>
                        <a:t>Río</a:t>
                      </a:r>
                    </a:p>
                    <a:p>
                      <a:pPr lvl="0" algn="ctr" defTabSz="6223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es-AR" sz="1200" b="1" kern="1200" dirty="0" smtClean="0"/>
                        <a:t>Uruguay</a:t>
                      </a:r>
                    </a:p>
                    <a:p>
                      <a:pPr lvl="0" algn="ctr" defTabSz="6223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es-AR" sz="1400" b="1" u="non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478</a:t>
                      </a:r>
                      <a:endParaRPr lang="es-AR" sz="1400" b="1" u="none" kern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grpSp>
                  <p:nvGrpSpPr>
                    <p:cNvPr id="69" name="68 Grupo"/>
                    <p:cNvGrpSpPr/>
                    <p:nvPr/>
                  </p:nvGrpSpPr>
                  <p:grpSpPr>
                    <a:xfrm>
                      <a:off x="5523442" y="756051"/>
                      <a:ext cx="684001" cy="684000"/>
                      <a:chOff x="5617192" y="755972"/>
                      <a:chExt cx="723490" cy="716572"/>
                    </a:xfrm>
                  </p:grpSpPr>
                  <p:sp>
                    <p:nvSpPr>
                      <p:cNvPr id="22" name="21 Forma libre"/>
                      <p:cNvSpPr/>
                      <p:nvPr/>
                    </p:nvSpPr>
                    <p:spPr>
                      <a:xfrm rot="180000">
                        <a:off x="5617192" y="755972"/>
                        <a:ext cx="723490" cy="716572"/>
                      </a:xfrm>
                      <a:custGeom>
                        <a:avLst/>
                        <a:gdLst>
                          <a:gd name="connsiteX0" fmla="*/ 0 w 1219397"/>
                          <a:gd name="connsiteY0" fmla="*/ 534320 h 1068639"/>
                          <a:gd name="connsiteX1" fmla="*/ 609699 w 1219397"/>
                          <a:gd name="connsiteY1" fmla="*/ 0 h 1068639"/>
                          <a:gd name="connsiteX2" fmla="*/ 1219398 w 1219397"/>
                          <a:gd name="connsiteY2" fmla="*/ 534320 h 1068639"/>
                          <a:gd name="connsiteX3" fmla="*/ 609699 w 1219397"/>
                          <a:gd name="connsiteY3" fmla="*/ 1068640 h 1068639"/>
                          <a:gd name="connsiteX4" fmla="*/ 0 w 1219397"/>
                          <a:gd name="connsiteY4" fmla="*/ 534320 h 10686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19397" h="1068639">
                            <a:moveTo>
                              <a:pt x="0" y="534320"/>
                            </a:moveTo>
                            <a:cubicBezTo>
                              <a:pt x="0" y="239223"/>
                              <a:pt x="272972" y="0"/>
                              <a:pt x="609699" y="0"/>
                            </a:cubicBezTo>
                            <a:cubicBezTo>
                              <a:pt x="946426" y="0"/>
                              <a:pt x="1219398" y="239223"/>
                              <a:pt x="1219398" y="534320"/>
                            </a:cubicBezTo>
                            <a:cubicBezTo>
                              <a:pt x="1219398" y="829417"/>
                              <a:pt x="946426" y="1068640"/>
                              <a:pt x="609699" y="1068640"/>
                            </a:cubicBezTo>
                            <a:cubicBezTo>
                              <a:pt x="272972" y="1068640"/>
                              <a:pt x="0" y="829417"/>
                              <a:pt x="0" y="534320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16000">
                            <a:schemeClr val="tx2">
                              <a:lumMod val="50000"/>
                            </a:schemeClr>
                          </a:gs>
                          <a:gs pos="59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3000"/>
                              <a:satMod val="130000"/>
                            </a:schemeClr>
                          </a:gs>
                          <a:gs pos="93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4000"/>
                              <a:satMod val="135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  <a:tileRect r="-100000" b="-100000"/>
                      </a:gradFill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prstMaterial="plastic">
                        <a:bevelT w="127000" h="25400" prst="relaxedInset"/>
                      </a:sp3d>
                    </p:spPr>
                    <p:style>
                      <a:lnRef idx="0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0" tIns="174279" rIns="0" bIns="174279" numCol="1" spcCol="1270" anchor="ctr" anchorCtr="0">
                        <a:noAutofit/>
                      </a:bodyPr>
                      <a:lstStyle/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r>
                          <a:rPr lang="es-AR" sz="1200" b="1" u="none" kern="1200" dirty="0" smtClean="0"/>
                          <a:t>Paraná </a:t>
                        </a:r>
                      </a:p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600"/>
                          </a:spcAft>
                        </a:pPr>
                        <a:r>
                          <a:rPr lang="es-AR" sz="1200" b="1" kern="1200" dirty="0" smtClean="0"/>
                          <a:t>Guazú </a:t>
                        </a:r>
                      </a:p>
                      <a:p>
                        <a:pPr lvl="0" algn="ctr" defTabSz="62230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r>
                          <a:rPr lang="es-AR" sz="1400" b="1" u="none" kern="1200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40</a:t>
                        </a:r>
                        <a:endParaRPr lang="es-AR" sz="1400" b="1" u="none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cxnSp>
                    <p:nvCxnSpPr>
                      <p:cNvPr id="24" name="23 Conector recto"/>
                      <p:cNvCxnSpPr/>
                      <p:nvPr/>
                    </p:nvCxnSpPr>
                    <p:spPr>
                      <a:xfrm>
                        <a:off x="5651824" y="1168538"/>
                        <a:ext cx="647332" cy="35555"/>
                      </a:xfrm>
                      <a:prstGeom prst="line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8" name="27 Flecha izquierda"/>
                    <p:cNvSpPr/>
                    <p:nvPr/>
                  </p:nvSpPr>
                  <p:spPr>
                    <a:xfrm rot="20940000">
                      <a:off x="3245943" y="2236156"/>
                      <a:ext cx="2818166" cy="491853"/>
                    </a:xfrm>
                    <a:prstGeom prst="leftArrow">
                      <a:avLst>
                        <a:gd name="adj1" fmla="val 50000"/>
                        <a:gd name="adj2" fmla="val 79321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scene3d>
                      <a:camera prst="orthographicFront"/>
                      <a:lightRig rig="threePt" dir="t">
                        <a:rot lat="0" lon="0" rev="7500000"/>
                      </a:lightRig>
                    </a:scene3d>
                    <a:sp3d z="-70000" extrusionH="63500" prstMaterial="matte">
                      <a:bevelT w="25400" h="6350" prst="relaxedInset"/>
                      <a:contourClr>
                        <a:schemeClr val="bg1"/>
                      </a:contourClr>
                    </a:sp3d>
                  </p:spPr>
                  <p:style>
                    <a:ln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2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140175" tIns="93450" rIns="0" bIns="93452" numCol="1" spcCol="1270" anchor="ctr" anchorCtr="0">
                      <a:noAutofit/>
                    </a:bodyPr>
                    <a:lstStyle/>
                    <a:p>
                      <a:pPr lvl="0" algn="ctr" defTabSz="8445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s-AR" b="1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1921</a:t>
                      </a:r>
                      <a:endParaRPr lang="es-AR" b="1" kern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cxnSp>
                  <p:nvCxnSpPr>
                    <p:cNvPr id="31" name="30 Conector recto"/>
                    <p:cNvCxnSpPr/>
                    <p:nvPr/>
                  </p:nvCxnSpPr>
                  <p:spPr>
                    <a:xfrm>
                      <a:off x="176714" y="3036916"/>
                      <a:ext cx="1440160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" name="35 Forma libre"/>
                    <p:cNvSpPr/>
                    <p:nvPr/>
                  </p:nvSpPr>
                  <p:spPr>
                    <a:xfrm>
                      <a:off x="1975551" y="2217128"/>
                      <a:ext cx="1296000" cy="1296000"/>
                    </a:xfrm>
                    <a:custGeom>
                      <a:avLst/>
                      <a:gdLst>
                        <a:gd name="connsiteX0" fmla="*/ 0 w 1374278"/>
                        <a:gd name="connsiteY0" fmla="*/ 687139 h 1374278"/>
                        <a:gd name="connsiteX1" fmla="*/ 687139 w 1374278"/>
                        <a:gd name="connsiteY1" fmla="*/ 0 h 1374278"/>
                        <a:gd name="connsiteX2" fmla="*/ 1374278 w 1374278"/>
                        <a:gd name="connsiteY2" fmla="*/ 687139 h 1374278"/>
                        <a:gd name="connsiteX3" fmla="*/ 687139 w 1374278"/>
                        <a:gd name="connsiteY3" fmla="*/ 1374278 h 1374278"/>
                        <a:gd name="connsiteX4" fmla="*/ 0 w 1374278"/>
                        <a:gd name="connsiteY4" fmla="*/ 687139 h 1374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4278" h="1374278">
                          <a:moveTo>
                            <a:pt x="0" y="687139"/>
                          </a:moveTo>
                          <a:cubicBezTo>
                            <a:pt x="0" y="307643"/>
                            <a:pt x="307643" y="0"/>
                            <a:pt x="687139" y="0"/>
                          </a:cubicBezTo>
                          <a:cubicBezTo>
                            <a:pt x="1066635" y="0"/>
                            <a:pt x="1374278" y="307643"/>
                            <a:pt x="1374278" y="687139"/>
                          </a:cubicBezTo>
                          <a:cubicBezTo>
                            <a:pt x="1374278" y="1066635"/>
                            <a:pt x="1066635" y="1374278"/>
                            <a:pt x="687139" y="1374278"/>
                          </a:cubicBezTo>
                          <a:cubicBezTo>
                            <a:pt x="307643" y="1374278"/>
                            <a:pt x="0" y="1066635"/>
                            <a:pt x="0" y="687139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66000">
                          <a:schemeClr val="accent3">
                            <a:lumMod val="75000"/>
                          </a:schemeClr>
                        </a:gs>
                        <a:gs pos="100000">
                          <a:schemeClr val="accent3">
                            <a:lumMod val="5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scene3d>
                      <a:camera prst="orthographicFront"/>
                      <a:lightRig rig="threePt" dir="t">
                        <a:rot lat="0" lon="0" rev="7500000"/>
                      </a:lightRig>
                    </a:scene3d>
                    <a:sp3d prstMaterial="plastic">
                      <a:bevelT w="127000" h="25400" prst="relaxedInset"/>
                    </a:sp3d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rmAutofit/>
                    </a:bodyPr>
                    <a:lstStyle/>
                    <a:p>
                      <a:pPr lvl="0" algn="ctr" defTabSz="844550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es-AR" b="1" kern="1200" cap="small" dirty="0" smtClean="0"/>
                        <a:t>Bifurcación</a:t>
                      </a:r>
                    </a:p>
                    <a:p>
                      <a:pPr lvl="0" algn="ctr" defTabSz="844550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es-A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1921 + 864</a:t>
                      </a:r>
                      <a:endParaRPr lang="es-AR" b="1" kern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" name="38 Forma libre"/>
                    <p:cNvSpPr/>
                    <p:nvPr/>
                  </p:nvSpPr>
                  <p:spPr>
                    <a:xfrm rot="10800000">
                      <a:off x="1612853" y="2705377"/>
                      <a:ext cx="306477" cy="433228"/>
                    </a:xfrm>
                    <a:custGeom>
                      <a:avLst/>
                      <a:gdLst>
                        <a:gd name="connsiteX0" fmla="*/ 0 w 316390"/>
                        <a:gd name="connsiteY0" fmla="*/ 93451 h 467254"/>
                        <a:gd name="connsiteX1" fmla="*/ 158195 w 316390"/>
                        <a:gd name="connsiteY1" fmla="*/ 93451 h 467254"/>
                        <a:gd name="connsiteX2" fmla="*/ 158195 w 316390"/>
                        <a:gd name="connsiteY2" fmla="*/ 0 h 467254"/>
                        <a:gd name="connsiteX3" fmla="*/ 316390 w 316390"/>
                        <a:gd name="connsiteY3" fmla="*/ 233627 h 467254"/>
                        <a:gd name="connsiteX4" fmla="*/ 158195 w 316390"/>
                        <a:gd name="connsiteY4" fmla="*/ 467254 h 467254"/>
                        <a:gd name="connsiteX5" fmla="*/ 158195 w 316390"/>
                        <a:gd name="connsiteY5" fmla="*/ 373803 h 467254"/>
                        <a:gd name="connsiteX6" fmla="*/ 0 w 316390"/>
                        <a:gd name="connsiteY6" fmla="*/ 373803 h 467254"/>
                        <a:gd name="connsiteX7" fmla="*/ 0 w 316390"/>
                        <a:gd name="connsiteY7" fmla="*/ 93451 h 467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6390" h="467254">
                          <a:moveTo>
                            <a:pt x="0" y="93451"/>
                          </a:moveTo>
                          <a:lnTo>
                            <a:pt x="158195" y="93451"/>
                          </a:lnTo>
                          <a:lnTo>
                            <a:pt x="158195" y="0"/>
                          </a:lnTo>
                          <a:lnTo>
                            <a:pt x="316390" y="233627"/>
                          </a:lnTo>
                          <a:lnTo>
                            <a:pt x="158195" y="467254"/>
                          </a:lnTo>
                          <a:lnTo>
                            <a:pt x="158195" y="373803"/>
                          </a:lnTo>
                          <a:lnTo>
                            <a:pt x="0" y="373803"/>
                          </a:lnTo>
                          <a:lnTo>
                            <a:pt x="0" y="93451"/>
                          </a:lnTo>
                          <a:close/>
                        </a:path>
                      </a:pathLst>
                    </a:custGeom>
                    <a:scene3d>
                      <a:camera prst="orthographicFront"/>
                      <a:lightRig rig="threePt" dir="t">
                        <a:rot lat="0" lon="0" rev="7500000"/>
                      </a:lightRig>
                    </a:scene3d>
                    <a:sp3d z="-70000" extrusionH="63500" prstMaterial="matte">
                      <a:bevelT w="25400" h="6350" prst="relaxedInset"/>
                      <a:contourClr>
                        <a:schemeClr val="bg1"/>
                      </a:contourClr>
                    </a:sp3d>
                  </p:spPr>
                  <p:style>
                    <a:lnRef idx="0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2">
                      <a:schemeClr val="accent1">
                        <a:tint val="6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-1" tIns="93450" rIns="94917" bIns="93451" numCol="1" spcCol="1270" anchor="ctr" anchorCtr="0">
                      <a:noAutofit/>
                    </a:bodyPr>
                    <a:lstStyle/>
                    <a:p>
                      <a:pPr lvl="0" algn="ctr" defTabSz="8445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es-AR" sz="1900" kern="1200"/>
                    </a:p>
                  </p:txBody>
                </p:sp>
                <p:grpSp>
                  <p:nvGrpSpPr>
                    <p:cNvPr id="79" name="78 Grupo"/>
                    <p:cNvGrpSpPr/>
                    <p:nvPr/>
                  </p:nvGrpSpPr>
                  <p:grpSpPr>
                    <a:xfrm>
                      <a:off x="2527472" y="2191916"/>
                      <a:ext cx="4547213" cy="3500481"/>
                      <a:chOff x="2527472" y="2191916"/>
                      <a:chExt cx="4547213" cy="3500481"/>
                    </a:xfrm>
                  </p:grpSpPr>
                  <p:grpSp>
                    <p:nvGrpSpPr>
                      <p:cNvPr id="63" name="62 Grupo"/>
                      <p:cNvGrpSpPr/>
                      <p:nvPr/>
                    </p:nvGrpSpPr>
                    <p:grpSpPr>
                      <a:xfrm>
                        <a:off x="2527472" y="2191916"/>
                        <a:ext cx="4547213" cy="3500481"/>
                        <a:chOff x="2411373" y="2524316"/>
                        <a:chExt cx="4547213" cy="3500481"/>
                      </a:xfrm>
                    </p:grpSpPr>
                    <p:sp>
                      <p:nvSpPr>
                        <p:cNvPr id="48" name="47 Forma libre"/>
                        <p:cNvSpPr/>
                        <p:nvPr/>
                      </p:nvSpPr>
                      <p:spPr>
                        <a:xfrm>
                          <a:off x="5004048" y="5269053"/>
                          <a:ext cx="720000" cy="720000"/>
                        </a:xfrm>
                        <a:custGeom>
                          <a:avLst/>
                          <a:gdLst>
                            <a:gd name="connsiteX0" fmla="*/ 0 w 1219397"/>
                            <a:gd name="connsiteY0" fmla="*/ 534320 h 1068639"/>
                            <a:gd name="connsiteX1" fmla="*/ 609699 w 1219397"/>
                            <a:gd name="connsiteY1" fmla="*/ 0 h 1068639"/>
                            <a:gd name="connsiteX2" fmla="*/ 1219398 w 1219397"/>
                            <a:gd name="connsiteY2" fmla="*/ 534320 h 1068639"/>
                            <a:gd name="connsiteX3" fmla="*/ 609699 w 1219397"/>
                            <a:gd name="connsiteY3" fmla="*/ 1068640 h 1068639"/>
                            <a:gd name="connsiteX4" fmla="*/ 0 w 1219397"/>
                            <a:gd name="connsiteY4" fmla="*/ 534320 h 10686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19397" h="1068639">
                              <a:moveTo>
                                <a:pt x="0" y="534320"/>
                              </a:moveTo>
                              <a:cubicBezTo>
                                <a:pt x="0" y="239223"/>
                                <a:pt x="272972" y="0"/>
                                <a:pt x="609699" y="0"/>
                              </a:cubicBezTo>
                              <a:cubicBezTo>
                                <a:pt x="946426" y="0"/>
                                <a:pt x="1219398" y="239223"/>
                                <a:pt x="1219398" y="534320"/>
                              </a:cubicBezTo>
                              <a:cubicBezTo>
                                <a:pt x="1219398" y="829417"/>
                                <a:pt x="946426" y="1068640"/>
                                <a:pt x="609699" y="1068640"/>
                              </a:cubicBezTo>
                              <a:cubicBezTo>
                                <a:pt x="272972" y="1068640"/>
                                <a:pt x="0" y="829417"/>
                                <a:pt x="0" y="534320"/>
                              </a:cubicBezTo>
                              <a:close/>
                            </a:path>
                          </a:pathLst>
                        </a:custGeom>
                        <a:gradFill flip="none" rotWithShape="1">
                          <a:gsLst>
                            <a:gs pos="53000">
                              <a:schemeClr val="tx2">
                                <a:lumMod val="50000"/>
                              </a:schemeClr>
                            </a:gs>
                            <a:gs pos="93000">
                              <a:schemeClr val="accent1">
                                <a:hueOff val="0"/>
                                <a:satOff val="0"/>
                                <a:lumOff val="0"/>
                                <a:alphaOff val="0"/>
                                <a:shade val="94000"/>
                                <a:satMod val="135000"/>
                              </a:schemeClr>
                            </a:gs>
                          </a:gsLst>
                          <a:path path="circle">
                            <a:fillToRect l="100000" t="100000"/>
                          </a:path>
                          <a:tileRect r="-100000" b="-100000"/>
                        </a:gradFill>
                        <a:scene3d>
                          <a:camera prst="orthographicFront"/>
                          <a:lightRig rig="threePt" dir="t">
                            <a:rot lat="0" lon="0" rev="7500000"/>
                          </a:lightRig>
                        </a:scene3d>
                        <a:sp3d prstMaterial="plastic">
                          <a:bevelT w="127000" h="25400" prst="relaxedInset"/>
                        </a:sp3d>
                      </p:spPr>
                      <p:style>
                        <a:lnRef idx="0">
                          <a:schemeClr val="lt1">
                            <a:hueOff val="0"/>
                            <a:satOff val="0"/>
                            <a:lumOff val="0"/>
                            <a:alphaOff val="0"/>
                          </a:schemeClr>
                        </a:lnRef>
                        <a:fillRef idx="3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fillRef>
                        <a:effectRef idx="2">
                          <a:schemeClr val="accent1">
                            <a:hueOff val="0"/>
                            <a:satOff val="0"/>
                            <a:lumOff val="0"/>
                            <a:alphaOff val="0"/>
                          </a:schemeClr>
                        </a:effectRef>
                        <a:fontRef idx="minor">
                          <a:schemeClr val="lt1"/>
                        </a:fontRef>
                      </p:style>
                      <p:txBody>
                        <a:bodyPr spcFirstLastPara="0" vert="horz" wrap="square" lIns="0" tIns="174279" rIns="0" bIns="174279" numCol="1" spcCol="1270" anchor="ctr" anchorCtr="0">
                          <a:noAutofit/>
                        </a:bodyPr>
                        <a:lstStyle/>
                        <a:p>
                          <a:pPr lvl="0" algn="ctr" defTabSz="62230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1050" b="1" u="none" kern="1200" dirty="0" smtClean="0"/>
                            <a:t>Buenos </a:t>
                          </a:r>
                          <a:r>
                            <a:rPr lang="es-AR" sz="1050" b="1" u="sng" dirty="0" smtClean="0"/>
                            <a:t>Aires</a:t>
                          </a:r>
                        </a:p>
                        <a:p>
                          <a:pPr lvl="0" algn="ctr" defTabSz="62230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AR" sz="1400" b="1" kern="120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1287</a:t>
                          </a:r>
                        </a:p>
                      </p:txBody>
                    </p:sp>
                    <p:grpSp>
                      <p:nvGrpSpPr>
                        <p:cNvPr id="58" name="57 Grupo"/>
                        <p:cNvGrpSpPr/>
                        <p:nvPr/>
                      </p:nvGrpSpPr>
                      <p:grpSpPr>
                        <a:xfrm>
                          <a:off x="4926167" y="2524316"/>
                          <a:ext cx="2032419" cy="2370577"/>
                          <a:chOff x="4187283" y="2628425"/>
                          <a:chExt cx="1954249" cy="2279401"/>
                        </a:xfrm>
                      </p:grpSpPr>
                      <p:sp>
                        <p:nvSpPr>
                          <p:cNvPr id="46" name="45 Forma libre"/>
                          <p:cNvSpPr/>
                          <p:nvPr/>
                        </p:nvSpPr>
                        <p:spPr>
                          <a:xfrm>
                            <a:off x="4187283" y="4042441"/>
                            <a:ext cx="865385" cy="865385"/>
                          </a:xfrm>
                          <a:custGeom>
                            <a:avLst/>
                            <a:gdLst>
                              <a:gd name="connsiteX0" fmla="*/ 0 w 1219397"/>
                              <a:gd name="connsiteY0" fmla="*/ 534320 h 1068639"/>
                              <a:gd name="connsiteX1" fmla="*/ 609699 w 1219397"/>
                              <a:gd name="connsiteY1" fmla="*/ 0 h 1068639"/>
                              <a:gd name="connsiteX2" fmla="*/ 1219398 w 1219397"/>
                              <a:gd name="connsiteY2" fmla="*/ 534320 h 1068639"/>
                              <a:gd name="connsiteX3" fmla="*/ 609699 w 1219397"/>
                              <a:gd name="connsiteY3" fmla="*/ 1068640 h 1068639"/>
                              <a:gd name="connsiteX4" fmla="*/ 0 w 1219397"/>
                              <a:gd name="connsiteY4" fmla="*/ 534320 h 106863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19397" h="1068639">
                                <a:moveTo>
                                  <a:pt x="0" y="534320"/>
                                </a:moveTo>
                                <a:cubicBezTo>
                                  <a:pt x="0" y="239223"/>
                                  <a:pt x="272972" y="0"/>
                                  <a:pt x="609699" y="0"/>
                                </a:cubicBezTo>
                                <a:cubicBezTo>
                                  <a:pt x="946426" y="0"/>
                                  <a:pt x="1219398" y="239223"/>
                                  <a:pt x="1219398" y="534320"/>
                                </a:cubicBezTo>
                                <a:cubicBezTo>
                                  <a:pt x="1219398" y="829417"/>
                                  <a:pt x="946426" y="1068640"/>
                                  <a:pt x="609699" y="1068640"/>
                                </a:cubicBezTo>
                                <a:cubicBezTo>
                                  <a:pt x="272972" y="1068640"/>
                                  <a:pt x="0" y="829417"/>
                                  <a:pt x="0" y="534320"/>
                                </a:cubicBezTo>
                                <a:close/>
                              </a:path>
                            </a:pathLst>
                          </a:custGeom>
                          <a:gradFill flip="none" rotWithShape="1">
                            <a:gsLst>
                              <a:gs pos="16000">
                                <a:schemeClr val="tx2">
                                  <a:lumMod val="50000"/>
                                </a:schemeClr>
                              </a:gs>
                              <a:gs pos="59000">
                                <a:schemeClr val="accent1">
                                  <a:hueOff val="0"/>
                                  <a:satOff val="0"/>
                                  <a:lumOff val="0"/>
                                  <a:alphaOff val="0"/>
                                  <a:shade val="93000"/>
                                  <a:satMod val="130000"/>
                                </a:schemeClr>
                              </a:gs>
                              <a:gs pos="93000">
                                <a:schemeClr val="accent1">
                                  <a:hueOff val="0"/>
                                  <a:satOff val="0"/>
                                  <a:lumOff val="0"/>
                                  <a:alphaOff val="0"/>
                                  <a:shade val="94000"/>
                                  <a:satMod val="135000"/>
                                </a:schemeClr>
                              </a:gs>
                            </a:gsLst>
                            <a:path path="circle">
                              <a:fillToRect l="100000" t="100000"/>
                            </a:path>
                            <a:tileRect r="-100000" b="-100000"/>
                          </a:gradFill>
                          <a:scene3d>
                            <a:camera prst="orthographicFront"/>
                            <a:lightRig rig="threePt" dir="t">
                              <a:rot lat="0" lon="0" rev="7500000"/>
                            </a:lightRig>
                          </a:scene3d>
                          <a:sp3d prstMaterial="plastic">
                            <a:bevelT w="127000" h="25400" prst="relaxedInset"/>
                          </a:sp3d>
                        </p:spPr>
                        <p:style>
                          <a:lnRef idx="0">
                            <a:schemeClr val="l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3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2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spcFirstLastPara="0" vert="horz" wrap="square" lIns="0" tIns="174279" rIns="0" bIns="174279" numCol="1" spcCol="1270" anchor="ctr" anchorCtr="0">
                            <a:noAutofit/>
                          </a:bodyPr>
                          <a:lstStyle/>
                          <a:p>
                            <a:pPr lvl="0" algn="ctr" defTabSz="62230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s-AR" sz="1050" b="1" u="none" kern="1200" dirty="0" smtClean="0"/>
                              <a:t>Canal</a:t>
                            </a:r>
                          </a:p>
                          <a:p>
                            <a:pPr lvl="0" algn="ctr" defTabSz="62230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600"/>
                              </a:spcAft>
                            </a:pPr>
                            <a:r>
                              <a:rPr lang="es-AR" sz="1050" b="1" kern="1200" dirty="0" smtClean="0"/>
                              <a:t>de Acceso</a:t>
                            </a:r>
                          </a:p>
                          <a:p>
                            <a:pPr lvl="0" algn="ctr" defTabSz="622300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s-AR" b="1" u="none" kern="1200" dirty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</a:rPr>
                              <a:t>2322</a:t>
                            </a:r>
                            <a:endParaRPr lang="es-AR" sz="1200" b="1" u="none" kern="12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endParaRPr>
                          </a:p>
                        </p:txBody>
                      </p:sp>
                      <p:cxnSp>
                        <p:nvCxnSpPr>
                          <p:cNvPr id="57" name="56 Conector recto"/>
                          <p:cNvCxnSpPr/>
                          <p:nvPr/>
                        </p:nvCxnSpPr>
                        <p:spPr>
                          <a:xfrm>
                            <a:off x="4226166" y="4504406"/>
                            <a:ext cx="777882" cy="2008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4" name="93 Conector recto"/>
                          <p:cNvCxnSpPr/>
                          <p:nvPr/>
                        </p:nvCxnSpPr>
                        <p:spPr>
                          <a:xfrm flipV="1">
                            <a:off x="5316884" y="2628425"/>
                            <a:ext cx="824648" cy="90047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61" name="60 Grupo"/>
                        <p:cNvGrpSpPr/>
                        <p:nvPr/>
                      </p:nvGrpSpPr>
                      <p:grpSpPr>
                        <a:xfrm>
                          <a:off x="2411373" y="3994891"/>
                          <a:ext cx="3067728" cy="2029906"/>
                          <a:chOff x="1941499" y="3994891"/>
                          <a:chExt cx="3067728" cy="2029906"/>
                        </a:xfrm>
                      </p:grpSpPr>
                      <p:sp>
                        <p:nvSpPr>
                          <p:cNvPr id="49" name="48 Forma libre"/>
                          <p:cNvSpPr/>
                          <p:nvPr/>
                        </p:nvSpPr>
                        <p:spPr>
                          <a:xfrm>
                            <a:off x="3223031" y="5304797"/>
                            <a:ext cx="720000" cy="720000"/>
                          </a:xfrm>
                          <a:custGeom>
                            <a:avLst/>
                            <a:gdLst>
                              <a:gd name="connsiteX0" fmla="*/ 0 w 1219397"/>
                              <a:gd name="connsiteY0" fmla="*/ 534320 h 1068639"/>
                              <a:gd name="connsiteX1" fmla="*/ 609699 w 1219397"/>
                              <a:gd name="connsiteY1" fmla="*/ 0 h 1068639"/>
                              <a:gd name="connsiteX2" fmla="*/ 1219398 w 1219397"/>
                              <a:gd name="connsiteY2" fmla="*/ 534320 h 1068639"/>
                              <a:gd name="connsiteX3" fmla="*/ 609699 w 1219397"/>
                              <a:gd name="connsiteY3" fmla="*/ 1068640 h 1068639"/>
                              <a:gd name="connsiteX4" fmla="*/ 0 w 1219397"/>
                              <a:gd name="connsiteY4" fmla="*/ 534320 h 106863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19397" h="1068639">
                                <a:moveTo>
                                  <a:pt x="0" y="534320"/>
                                </a:moveTo>
                                <a:cubicBezTo>
                                  <a:pt x="0" y="239223"/>
                                  <a:pt x="272972" y="0"/>
                                  <a:pt x="609699" y="0"/>
                                </a:cubicBezTo>
                                <a:cubicBezTo>
                                  <a:pt x="946426" y="0"/>
                                  <a:pt x="1219398" y="239223"/>
                                  <a:pt x="1219398" y="534320"/>
                                </a:cubicBezTo>
                                <a:cubicBezTo>
                                  <a:pt x="1219398" y="829417"/>
                                  <a:pt x="946426" y="1068640"/>
                                  <a:pt x="609699" y="1068640"/>
                                </a:cubicBezTo>
                                <a:cubicBezTo>
                                  <a:pt x="272972" y="1068640"/>
                                  <a:pt x="0" y="829417"/>
                                  <a:pt x="0" y="534320"/>
                                </a:cubicBezTo>
                                <a:close/>
                              </a:path>
                            </a:pathLst>
                          </a:custGeom>
                          <a:gradFill flip="none" rotWithShape="1">
                            <a:gsLst>
                              <a:gs pos="53000">
                                <a:schemeClr val="tx2">
                                  <a:lumMod val="50000"/>
                                </a:schemeClr>
                              </a:gs>
                              <a:gs pos="93000">
                                <a:schemeClr val="accent1">
                                  <a:hueOff val="0"/>
                                  <a:satOff val="0"/>
                                  <a:lumOff val="0"/>
                                  <a:alphaOff val="0"/>
                                  <a:shade val="94000"/>
                                  <a:satMod val="135000"/>
                                </a:schemeClr>
                              </a:gs>
                            </a:gsLst>
                            <a:path path="circle">
                              <a:fillToRect l="100000" t="100000"/>
                            </a:path>
                            <a:tileRect r="-100000" b="-100000"/>
                          </a:gradFill>
                          <a:scene3d>
                            <a:camera prst="orthographicFront"/>
                            <a:lightRig rig="threePt" dir="t">
                              <a:rot lat="0" lon="0" rev="7500000"/>
                            </a:lightRig>
                          </a:scene3d>
                          <a:sp3d prstMaterial="plastic">
                            <a:bevelT w="127000" h="25400" prst="relaxedInset"/>
                          </a:sp3d>
                        </p:spPr>
                        <p:style>
                          <a:lnRef idx="0">
                            <a:schemeClr val="l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3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2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spcFirstLastPara="0" vert="horz" wrap="square" lIns="0" tIns="174279" rIns="0" bIns="174279" numCol="1" spcCol="1270" anchor="ctr" anchorCtr="0">
                            <a:noAutofit/>
                          </a:bodyPr>
                          <a:lstStyle/>
                          <a:p>
                            <a:pPr lvl="0" algn="ctr" defTabSz="62230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s-AR" sz="1000" b="1" u="none" kern="1200" dirty="0" smtClean="0"/>
                              <a:t>Puerto</a:t>
                            </a:r>
                          </a:p>
                          <a:p>
                            <a:pPr lvl="0" algn="ctr" defTabSz="62230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</a:pPr>
                            <a:r>
                              <a:rPr lang="es-AR" sz="1000" b="1" dirty="0" smtClean="0"/>
                              <a:t>Escobar</a:t>
                            </a:r>
                          </a:p>
                        </p:txBody>
                      </p:sp>
                      <p:sp>
                        <p:nvSpPr>
                          <p:cNvPr id="50" name="49 Forma libre"/>
                          <p:cNvSpPr/>
                          <p:nvPr/>
                        </p:nvSpPr>
                        <p:spPr>
                          <a:xfrm>
                            <a:off x="1941499" y="4836940"/>
                            <a:ext cx="720000" cy="720000"/>
                          </a:xfrm>
                          <a:custGeom>
                            <a:avLst/>
                            <a:gdLst>
                              <a:gd name="connsiteX0" fmla="*/ 0 w 1219397"/>
                              <a:gd name="connsiteY0" fmla="*/ 534320 h 1068639"/>
                              <a:gd name="connsiteX1" fmla="*/ 609699 w 1219397"/>
                              <a:gd name="connsiteY1" fmla="*/ 0 h 1068639"/>
                              <a:gd name="connsiteX2" fmla="*/ 1219398 w 1219397"/>
                              <a:gd name="connsiteY2" fmla="*/ 534320 h 1068639"/>
                              <a:gd name="connsiteX3" fmla="*/ 609699 w 1219397"/>
                              <a:gd name="connsiteY3" fmla="*/ 1068640 h 1068639"/>
                              <a:gd name="connsiteX4" fmla="*/ 0 w 1219397"/>
                              <a:gd name="connsiteY4" fmla="*/ 534320 h 106863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19397" h="1068639">
                                <a:moveTo>
                                  <a:pt x="0" y="534320"/>
                                </a:moveTo>
                                <a:cubicBezTo>
                                  <a:pt x="0" y="239223"/>
                                  <a:pt x="272972" y="0"/>
                                  <a:pt x="609699" y="0"/>
                                </a:cubicBezTo>
                                <a:cubicBezTo>
                                  <a:pt x="946426" y="0"/>
                                  <a:pt x="1219398" y="239223"/>
                                  <a:pt x="1219398" y="534320"/>
                                </a:cubicBezTo>
                                <a:cubicBezTo>
                                  <a:pt x="1219398" y="829417"/>
                                  <a:pt x="946426" y="1068640"/>
                                  <a:pt x="609699" y="1068640"/>
                                </a:cubicBezTo>
                                <a:cubicBezTo>
                                  <a:pt x="272972" y="1068640"/>
                                  <a:pt x="0" y="829417"/>
                                  <a:pt x="0" y="534320"/>
                                </a:cubicBezTo>
                                <a:close/>
                              </a:path>
                            </a:pathLst>
                          </a:custGeom>
                          <a:gradFill flip="none" rotWithShape="1">
                            <a:gsLst>
                              <a:gs pos="53000">
                                <a:schemeClr val="tx2">
                                  <a:lumMod val="50000"/>
                                </a:schemeClr>
                              </a:gs>
                              <a:gs pos="93000">
                                <a:schemeClr val="accent1">
                                  <a:hueOff val="0"/>
                                  <a:satOff val="0"/>
                                  <a:lumOff val="0"/>
                                  <a:alphaOff val="0"/>
                                  <a:shade val="94000"/>
                                  <a:satMod val="135000"/>
                                </a:schemeClr>
                              </a:gs>
                            </a:gsLst>
                            <a:path path="circle">
                              <a:fillToRect l="100000" t="100000"/>
                            </a:path>
                            <a:tileRect r="-100000" b="-100000"/>
                          </a:gradFill>
                          <a:scene3d>
                            <a:camera prst="orthographicFront"/>
                            <a:lightRig rig="threePt" dir="t">
                              <a:rot lat="0" lon="0" rev="7500000"/>
                            </a:lightRig>
                          </a:scene3d>
                          <a:sp3d prstMaterial="plastic">
                            <a:bevelT w="127000" h="25400" prst="relaxedInset"/>
                          </a:sp3d>
                        </p:spPr>
                        <p:style>
                          <a:lnRef idx="0">
                            <a:schemeClr val="l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3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2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spcFirstLastPara="0" vert="horz" wrap="square" lIns="0" tIns="174279" rIns="0" bIns="174279" numCol="1" spcCol="1270" anchor="ctr" anchorCtr="0">
                            <a:noAutofit/>
                          </a:bodyPr>
                          <a:lstStyle/>
                          <a:p>
                            <a:pPr lvl="0" algn="ctr" defTabSz="62230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s-AR" sz="1050" b="1" u="none" kern="1200" dirty="0" smtClean="0"/>
                              <a:t>Zarate </a:t>
                            </a:r>
                            <a:r>
                              <a:rPr lang="es-AR" sz="1050" b="1" kern="1200" dirty="0" smtClean="0"/>
                              <a:t>Campana</a:t>
                            </a:r>
                            <a:endParaRPr lang="es-AR" sz="1050" b="1" dirty="0" smtClean="0"/>
                          </a:p>
                        </p:txBody>
                      </p:sp>
                      <p:sp>
                        <p:nvSpPr>
                          <p:cNvPr id="51" name="50 Forma libre"/>
                          <p:cNvSpPr/>
                          <p:nvPr/>
                        </p:nvSpPr>
                        <p:spPr>
                          <a:xfrm rot="1731763">
                            <a:off x="2895477" y="3994891"/>
                            <a:ext cx="864000" cy="864000"/>
                          </a:xfrm>
                          <a:custGeom>
                            <a:avLst/>
                            <a:gdLst>
                              <a:gd name="connsiteX0" fmla="*/ 0 w 1219397"/>
                              <a:gd name="connsiteY0" fmla="*/ 534320 h 1068639"/>
                              <a:gd name="connsiteX1" fmla="*/ 609699 w 1219397"/>
                              <a:gd name="connsiteY1" fmla="*/ 0 h 1068639"/>
                              <a:gd name="connsiteX2" fmla="*/ 1219398 w 1219397"/>
                              <a:gd name="connsiteY2" fmla="*/ 534320 h 1068639"/>
                              <a:gd name="connsiteX3" fmla="*/ 609699 w 1219397"/>
                              <a:gd name="connsiteY3" fmla="*/ 1068640 h 1068639"/>
                              <a:gd name="connsiteX4" fmla="*/ 0 w 1219397"/>
                              <a:gd name="connsiteY4" fmla="*/ 534320 h 106863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219397" h="1068639">
                                <a:moveTo>
                                  <a:pt x="0" y="534320"/>
                                </a:moveTo>
                                <a:cubicBezTo>
                                  <a:pt x="0" y="239223"/>
                                  <a:pt x="272972" y="0"/>
                                  <a:pt x="609699" y="0"/>
                                </a:cubicBezTo>
                                <a:cubicBezTo>
                                  <a:pt x="946426" y="0"/>
                                  <a:pt x="1219398" y="239223"/>
                                  <a:pt x="1219398" y="534320"/>
                                </a:cubicBezTo>
                                <a:cubicBezTo>
                                  <a:pt x="1219398" y="829417"/>
                                  <a:pt x="946426" y="1068640"/>
                                  <a:pt x="609699" y="1068640"/>
                                </a:cubicBezTo>
                                <a:cubicBezTo>
                                  <a:pt x="272972" y="1068640"/>
                                  <a:pt x="0" y="829417"/>
                                  <a:pt x="0" y="534320"/>
                                </a:cubicBezTo>
                                <a:close/>
                              </a:path>
                            </a:pathLst>
                          </a:custGeom>
                          <a:gradFill flip="none" rotWithShape="1">
                            <a:gsLst>
                              <a:gs pos="16000">
                                <a:schemeClr val="tx2">
                                  <a:lumMod val="50000"/>
                                </a:schemeClr>
                              </a:gs>
                              <a:gs pos="59000">
                                <a:schemeClr val="accent1">
                                  <a:hueOff val="0"/>
                                  <a:satOff val="0"/>
                                  <a:lumOff val="0"/>
                                  <a:alphaOff val="0"/>
                                  <a:shade val="93000"/>
                                  <a:satMod val="130000"/>
                                </a:schemeClr>
                              </a:gs>
                              <a:gs pos="93000">
                                <a:schemeClr val="accent1">
                                  <a:hueOff val="0"/>
                                  <a:satOff val="0"/>
                                  <a:lumOff val="0"/>
                                  <a:alphaOff val="0"/>
                                  <a:shade val="94000"/>
                                  <a:satMod val="135000"/>
                                </a:schemeClr>
                              </a:gs>
                            </a:gsLst>
                            <a:path path="circle">
                              <a:fillToRect l="100000" t="100000"/>
                            </a:path>
                            <a:tileRect r="-100000" b="-100000"/>
                          </a:gradFill>
                          <a:scene3d>
                            <a:camera prst="orthographicFront"/>
                            <a:lightRig rig="threePt" dir="t">
                              <a:rot lat="0" lon="0" rev="7500000"/>
                            </a:lightRig>
                          </a:scene3d>
                          <a:sp3d prstMaterial="plastic">
                            <a:bevelT w="127000" h="25400" prst="relaxedInset"/>
                          </a:sp3d>
                        </p:spPr>
                        <p:style>
                          <a:lnRef idx="0">
                            <a:schemeClr val="l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3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2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spcFirstLastPara="0" vert="horz" wrap="square" lIns="0" tIns="0" rIns="0" bIns="0" numCol="1" spcCol="1270" anchor="b" anchorCtr="0">
                            <a:normAutofit/>
                          </a:bodyPr>
                          <a:lstStyle/>
                          <a:p>
                            <a:pPr lvl="0" algn="ctr" defTabSz="62230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s-AR" sz="1200" b="1" u="none" kern="1200" dirty="0" smtClean="0"/>
                              <a:t>Paraná </a:t>
                            </a:r>
                          </a:p>
                          <a:p>
                            <a:pPr lvl="0" algn="ctr" defTabSz="62230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s-AR" sz="1200" b="1" u="none" kern="1200" dirty="0" smtClean="0"/>
                              <a:t>de</a:t>
                            </a:r>
                            <a:r>
                              <a:rPr lang="es-AR" sz="1200" b="1" kern="1200" dirty="0" smtClean="0"/>
                              <a:t> las </a:t>
                            </a:r>
                          </a:p>
                          <a:p>
                            <a:pPr lvl="0" algn="ctr" defTabSz="62230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600"/>
                              </a:spcAft>
                            </a:pPr>
                            <a:r>
                              <a:rPr lang="es-AR" sz="1200" b="1" kern="1200" dirty="0" smtClean="0"/>
                              <a:t>Palmas  </a:t>
                            </a:r>
                          </a:p>
                          <a:p>
                            <a:pPr lvl="0" algn="ctr" defTabSz="622300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</a:pPr>
                            <a:endParaRPr lang="es-AR" sz="1100" b="1" u="none" kern="12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endParaRPr>
                          </a:p>
                        </p:txBody>
                      </p:sp>
                      <p:sp>
                        <p:nvSpPr>
                          <p:cNvPr id="59" name="58 Forma libre"/>
                          <p:cNvSpPr/>
                          <p:nvPr/>
                        </p:nvSpPr>
                        <p:spPr>
                          <a:xfrm rot="14805787">
                            <a:off x="3224185" y="5041512"/>
                            <a:ext cx="324000" cy="216000"/>
                          </a:xfrm>
                          <a:custGeom>
                            <a:avLst/>
                            <a:gdLst>
                              <a:gd name="connsiteX0" fmla="*/ 0 w 425168"/>
                              <a:gd name="connsiteY0" fmla="*/ 93451 h 467254"/>
                              <a:gd name="connsiteX1" fmla="*/ 212584 w 425168"/>
                              <a:gd name="connsiteY1" fmla="*/ 93451 h 467254"/>
                              <a:gd name="connsiteX2" fmla="*/ 212584 w 425168"/>
                              <a:gd name="connsiteY2" fmla="*/ 0 h 467254"/>
                              <a:gd name="connsiteX3" fmla="*/ 425168 w 425168"/>
                              <a:gd name="connsiteY3" fmla="*/ 233627 h 467254"/>
                              <a:gd name="connsiteX4" fmla="*/ 212584 w 425168"/>
                              <a:gd name="connsiteY4" fmla="*/ 467254 h 467254"/>
                              <a:gd name="connsiteX5" fmla="*/ 212584 w 425168"/>
                              <a:gd name="connsiteY5" fmla="*/ 373803 h 467254"/>
                              <a:gd name="connsiteX6" fmla="*/ 0 w 425168"/>
                              <a:gd name="connsiteY6" fmla="*/ 373803 h 467254"/>
                              <a:gd name="connsiteX7" fmla="*/ 0 w 425168"/>
                              <a:gd name="connsiteY7" fmla="*/ 93451 h 4672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25168" h="467254">
                                <a:moveTo>
                                  <a:pt x="425168" y="373803"/>
                                </a:moveTo>
                                <a:lnTo>
                                  <a:pt x="212584" y="373803"/>
                                </a:lnTo>
                                <a:lnTo>
                                  <a:pt x="212584" y="467254"/>
                                </a:lnTo>
                                <a:lnTo>
                                  <a:pt x="0" y="233627"/>
                                </a:lnTo>
                                <a:lnTo>
                                  <a:pt x="212584" y="0"/>
                                </a:lnTo>
                                <a:lnTo>
                                  <a:pt x="212584" y="93451"/>
                                </a:lnTo>
                                <a:lnTo>
                                  <a:pt x="425168" y="93451"/>
                                </a:lnTo>
                                <a:lnTo>
                                  <a:pt x="425168" y="373803"/>
                                </a:lnTo>
                                <a:close/>
                              </a:path>
                            </a:pathLst>
                          </a:custGeom>
                          <a:ln>
                            <a:solidFill>
                              <a:schemeClr val="accent1"/>
                            </a:solidFill>
                          </a:ln>
                          <a:scene3d>
                            <a:camera prst="orthographicFront"/>
                            <a:lightRig rig="threePt" dir="t">
                              <a:rot lat="0" lon="0" rev="7500000"/>
                            </a:lightRig>
                          </a:scene3d>
                          <a:sp3d z="-70000" extrusionH="63500" prstMaterial="matte">
                            <a:bevelT w="25400" h="6350" prst="relaxedInset"/>
                            <a:contourClr>
                              <a:schemeClr val="bg1"/>
                            </a:contourClr>
                          </a:sp3d>
                        </p:spPr>
                        <p:style>
                          <a:lnRef idx="0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1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2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spcFirstLastPara="0" vert="horz" wrap="square" lIns="127550" tIns="93451" rIns="-1" bIns="93451" numCol="1" spcCol="1270" anchor="ctr" anchorCtr="0">
                            <a:noAutofit/>
                          </a:bodyPr>
                          <a:lstStyle/>
                          <a:p>
                            <a:pPr lvl="0" algn="ctr" defTabSz="844550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</a:pPr>
                            <a:endParaRPr lang="es-AR" sz="1900" kern="1200"/>
                          </a:p>
                        </p:txBody>
                      </p:sp>
                      <p:sp>
                        <p:nvSpPr>
                          <p:cNvPr id="60" name="59 Forma libre"/>
                          <p:cNvSpPr/>
                          <p:nvPr/>
                        </p:nvSpPr>
                        <p:spPr>
                          <a:xfrm rot="20628793">
                            <a:off x="2585866" y="4882109"/>
                            <a:ext cx="360000" cy="252000"/>
                          </a:xfrm>
                          <a:custGeom>
                            <a:avLst/>
                            <a:gdLst>
                              <a:gd name="connsiteX0" fmla="*/ 0 w 425168"/>
                              <a:gd name="connsiteY0" fmla="*/ 93451 h 467254"/>
                              <a:gd name="connsiteX1" fmla="*/ 212584 w 425168"/>
                              <a:gd name="connsiteY1" fmla="*/ 93451 h 467254"/>
                              <a:gd name="connsiteX2" fmla="*/ 212584 w 425168"/>
                              <a:gd name="connsiteY2" fmla="*/ 0 h 467254"/>
                              <a:gd name="connsiteX3" fmla="*/ 425168 w 425168"/>
                              <a:gd name="connsiteY3" fmla="*/ 233627 h 467254"/>
                              <a:gd name="connsiteX4" fmla="*/ 212584 w 425168"/>
                              <a:gd name="connsiteY4" fmla="*/ 467254 h 467254"/>
                              <a:gd name="connsiteX5" fmla="*/ 212584 w 425168"/>
                              <a:gd name="connsiteY5" fmla="*/ 373803 h 467254"/>
                              <a:gd name="connsiteX6" fmla="*/ 0 w 425168"/>
                              <a:gd name="connsiteY6" fmla="*/ 373803 h 467254"/>
                              <a:gd name="connsiteX7" fmla="*/ 0 w 425168"/>
                              <a:gd name="connsiteY7" fmla="*/ 93451 h 4672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25168" h="467254">
                                <a:moveTo>
                                  <a:pt x="425168" y="373803"/>
                                </a:moveTo>
                                <a:lnTo>
                                  <a:pt x="212584" y="373803"/>
                                </a:lnTo>
                                <a:lnTo>
                                  <a:pt x="212584" y="467254"/>
                                </a:lnTo>
                                <a:lnTo>
                                  <a:pt x="0" y="233627"/>
                                </a:lnTo>
                                <a:lnTo>
                                  <a:pt x="212584" y="0"/>
                                </a:lnTo>
                                <a:lnTo>
                                  <a:pt x="212584" y="93451"/>
                                </a:lnTo>
                                <a:lnTo>
                                  <a:pt x="425168" y="93451"/>
                                </a:lnTo>
                                <a:lnTo>
                                  <a:pt x="425168" y="373803"/>
                                </a:lnTo>
                                <a:close/>
                              </a:path>
                            </a:pathLst>
                          </a:custGeom>
                          <a:ln>
                            <a:solidFill>
                              <a:schemeClr val="accent1"/>
                            </a:solidFill>
                          </a:ln>
                          <a:scene3d>
                            <a:camera prst="orthographicFront"/>
                            <a:lightRig rig="threePt" dir="t">
                              <a:rot lat="0" lon="0" rev="7500000"/>
                            </a:lightRig>
                          </a:scene3d>
                          <a:sp3d z="-70000" extrusionH="63500" prstMaterial="matte">
                            <a:bevelT w="25400" h="6350" prst="relaxedInset"/>
                            <a:contourClr>
                              <a:schemeClr val="bg1"/>
                            </a:contourClr>
                          </a:sp3d>
                        </p:spPr>
                        <p:style>
                          <a:lnRef idx="0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1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2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spcFirstLastPara="0" vert="horz" wrap="square" lIns="127550" tIns="93451" rIns="-1" bIns="93451" numCol="1" spcCol="1270" anchor="ctr" anchorCtr="0">
                            <a:noAutofit/>
                          </a:bodyPr>
                          <a:lstStyle/>
                          <a:p>
                            <a:pPr lvl="0" algn="ctr" defTabSz="844550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</a:pPr>
                            <a:endParaRPr lang="es-AR" sz="1900" kern="1200"/>
                          </a:p>
                        </p:txBody>
                      </p:sp>
                      <p:sp>
                        <p:nvSpPr>
                          <p:cNvPr id="62" name="61 Forma libre"/>
                          <p:cNvSpPr/>
                          <p:nvPr/>
                        </p:nvSpPr>
                        <p:spPr>
                          <a:xfrm rot="16200000">
                            <a:off x="4775227" y="4960074"/>
                            <a:ext cx="252000" cy="216000"/>
                          </a:xfrm>
                          <a:custGeom>
                            <a:avLst/>
                            <a:gdLst>
                              <a:gd name="connsiteX0" fmla="*/ 0 w 425168"/>
                              <a:gd name="connsiteY0" fmla="*/ 93451 h 467254"/>
                              <a:gd name="connsiteX1" fmla="*/ 212584 w 425168"/>
                              <a:gd name="connsiteY1" fmla="*/ 93451 h 467254"/>
                              <a:gd name="connsiteX2" fmla="*/ 212584 w 425168"/>
                              <a:gd name="connsiteY2" fmla="*/ 0 h 467254"/>
                              <a:gd name="connsiteX3" fmla="*/ 425168 w 425168"/>
                              <a:gd name="connsiteY3" fmla="*/ 233627 h 467254"/>
                              <a:gd name="connsiteX4" fmla="*/ 212584 w 425168"/>
                              <a:gd name="connsiteY4" fmla="*/ 467254 h 467254"/>
                              <a:gd name="connsiteX5" fmla="*/ 212584 w 425168"/>
                              <a:gd name="connsiteY5" fmla="*/ 373803 h 467254"/>
                              <a:gd name="connsiteX6" fmla="*/ 0 w 425168"/>
                              <a:gd name="connsiteY6" fmla="*/ 373803 h 467254"/>
                              <a:gd name="connsiteX7" fmla="*/ 0 w 425168"/>
                              <a:gd name="connsiteY7" fmla="*/ 93451 h 4672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25168" h="467254">
                                <a:moveTo>
                                  <a:pt x="425168" y="373803"/>
                                </a:moveTo>
                                <a:lnTo>
                                  <a:pt x="212584" y="373803"/>
                                </a:lnTo>
                                <a:lnTo>
                                  <a:pt x="212584" y="467254"/>
                                </a:lnTo>
                                <a:lnTo>
                                  <a:pt x="0" y="233627"/>
                                </a:lnTo>
                                <a:lnTo>
                                  <a:pt x="212584" y="0"/>
                                </a:lnTo>
                                <a:lnTo>
                                  <a:pt x="212584" y="93451"/>
                                </a:lnTo>
                                <a:lnTo>
                                  <a:pt x="425168" y="93451"/>
                                </a:lnTo>
                                <a:lnTo>
                                  <a:pt x="425168" y="373803"/>
                                </a:lnTo>
                                <a:close/>
                              </a:path>
                            </a:pathLst>
                          </a:custGeom>
                          <a:ln>
                            <a:solidFill>
                              <a:schemeClr val="accent1"/>
                            </a:solidFill>
                          </a:ln>
                          <a:scene3d>
                            <a:camera prst="orthographicFront"/>
                            <a:lightRig rig="threePt" dir="t">
                              <a:rot lat="0" lon="0" rev="7500000"/>
                            </a:lightRig>
                          </a:scene3d>
                          <a:sp3d z="-70000" extrusionH="63500" prstMaterial="matte">
                            <a:bevelT w="25400" h="6350" prst="relaxedInset"/>
                            <a:contourClr>
                              <a:schemeClr val="bg1"/>
                            </a:contourClr>
                          </a:sp3d>
                        </p:spPr>
                        <p:style>
                          <a:lnRef idx="0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lnRef>
                          <a:fillRef idx="1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fillRef>
                          <a:effectRef idx="2">
                            <a:schemeClr val="accent1">
                              <a:tint val="60000"/>
                              <a:hueOff val="0"/>
                              <a:satOff val="0"/>
                              <a:lumOff val="0"/>
                              <a:alphaOff val="0"/>
                            </a:schemeClr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spcFirstLastPara="0" vert="horz" wrap="square" lIns="127550" tIns="93451" rIns="-1" bIns="93451" numCol="1" spcCol="1270" anchor="ctr" anchorCtr="0">
                            <a:noAutofit/>
                          </a:bodyPr>
                          <a:lstStyle/>
                          <a:p>
                            <a:pPr lvl="0" algn="ctr" defTabSz="844550">
                              <a:lnSpc>
                                <a:spcPct val="90000"/>
                              </a:lnSpc>
                              <a:spcBef>
                                <a:spcPct val="0"/>
                              </a:spcBef>
                              <a:spcAft>
                                <a:spcPct val="35000"/>
                              </a:spcAft>
                            </a:pPr>
                            <a:endParaRPr lang="es-AR" sz="1900" kern="1200"/>
                          </a:p>
                        </p:txBody>
                      </p:sp>
                    </p:grpSp>
                  </p:grpSp>
                  <p:sp>
                    <p:nvSpPr>
                      <p:cNvPr id="14" name="13 CuadroTexto"/>
                      <p:cNvSpPr txBox="1"/>
                      <p:nvPr/>
                    </p:nvSpPr>
                    <p:spPr>
                      <a:xfrm>
                        <a:off x="4787919" y="5029759"/>
                        <a:ext cx="508685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AR" sz="1200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268</a:t>
                        </a:r>
                        <a:endParaRPr lang="es-AR" sz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2" name="51 CuadroTexto"/>
                      <p:cNvSpPr txBox="1"/>
                      <p:nvPr/>
                    </p:nvSpPr>
                    <p:spPr>
                      <a:xfrm>
                        <a:off x="2786826" y="4100271"/>
                        <a:ext cx="424646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AR" sz="1200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rPr>
                          <a:t>297</a:t>
                        </a:r>
                        <a:endParaRPr lang="es-AR" sz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  <p:cxnSp>
                    <p:nvCxnSpPr>
                      <p:cNvPr id="6" name="5 Conector angular"/>
                      <p:cNvCxnSpPr/>
                      <p:nvPr/>
                    </p:nvCxnSpPr>
                    <p:spPr>
                      <a:xfrm rot="16200000" flipV="1">
                        <a:off x="4488303" y="4664817"/>
                        <a:ext cx="1003574" cy="260116"/>
                      </a:xfrm>
                      <a:prstGeom prst="bentConnector3">
                        <a:avLst>
                          <a:gd name="adj1" fmla="val 646"/>
                        </a:avLst>
                      </a:prstGeom>
                      <a:ln w="25400">
                        <a:solidFill>
                          <a:schemeClr val="accent1"/>
                        </a:solidFill>
                        <a:tailEnd type="stealth" w="med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64 Conector angular"/>
                      <p:cNvCxnSpPr>
                        <a:stCxn id="50" idx="1"/>
                      </p:cNvCxnSpPr>
                      <p:nvPr/>
                    </p:nvCxnSpPr>
                    <p:spPr>
                      <a:xfrm flipV="1">
                        <a:off x="2887472" y="4303322"/>
                        <a:ext cx="687750" cy="201218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 w="25400">
                        <a:solidFill>
                          <a:schemeClr val="accent1"/>
                        </a:solidFill>
                        <a:tailEnd type="stealth" w="med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0" name="19 CuadroTexto"/>
                  <p:cNvSpPr txBox="1"/>
                  <p:nvPr/>
                </p:nvSpPr>
                <p:spPr>
                  <a:xfrm>
                    <a:off x="7885884" y="3271559"/>
                    <a:ext cx="1262697" cy="15234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 defTabSz="844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s-AR" sz="2000" b="1" cap="small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Ingreso </a:t>
                    </a:r>
                    <a:r>
                      <a:rPr lang="es-AR" sz="2000" b="1" u="sng" cap="small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Marítimo</a:t>
                    </a:r>
                  </a:p>
                  <a:p>
                    <a:pPr lvl="0" algn="ctr" defTabSz="844550">
                      <a:spcBef>
                        <a:spcPct val="0"/>
                      </a:spcBef>
                    </a:pPr>
                    <a:r>
                      <a:rPr lang="es-AR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4761</a:t>
                    </a:r>
                  </a:p>
                  <a:p>
                    <a:endParaRPr lang="es-AR" dirty="0"/>
                  </a:p>
                </p:txBody>
              </p:sp>
            </p:grpSp>
          </p:grpSp>
          <p:sp>
            <p:nvSpPr>
              <p:cNvPr id="93" name="92 CuadroTexto"/>
              <p:cNvSpPr txBox="1"/>
              <p:nvPr/>
            </p:nvSpPr>
            <p:spPr>
              <a:xfrm rot="485151">
                <a:off x="3472049" y="4438207"/>
                <a:ext cx="5350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6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736</a:t>
                </a:r>
                <a:endParaRPr lang="es-AR" sz="160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cxnSp>
        <p:nvCxnSpPr>
          <p:cNvPr id="97" name="96 Conector recto"/>
          <p:cNvCxnSpPr/>
          <p:nvPr/>
        </p:nvCxnSpPr>
        <p:spPr>
          <a:xfrm>
            <a:off x="7236296" y="1196752"/>
            <a:ext cx="720000" cy="1458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52 Forma libre"/>
          <p:cNvSpPr/>
          <p:nvPr/>
        </p:nvSpPr>
        <p:spPr>
          <a:xfrm rot="4720984">
            <a:off x="6574607" y="3101055"/>
            <a:ext cx="572763" cy="504000"/>
          </a:xfrm>
          <a:custGeom>
            <a:avLst/>
            <a:gdLst>
              <a:gd name="connsiteX0" fmla="*/ 0 w 1026101"/>
              <a:gd name="connsiteY0" fmla="*/ 93451 h 467254"/>
              <a:gd name="connsiteX1" fmla="*/ 792474 w 1026101"/>
              <a:gd name="connsiteY1" fmla="*/ 93451 h 467254"/>
              <a:gd name="connsiteX2" fmla="*/ 792474 w 1026101"/>
              <a:gd name="connsiteY2" fmla="*/ 0 h 467254"/>
              <a:gd name="connsiteX3" fmla="*/ 1026101 w 1026101"/>
              <a:gd name="connsiteY3" fmla="*/ 233627 h 467254"/>
              <a:gd name="connsiteX4" fmla="*/ 792474 w 1026101"/>
              <a:gd name="connsiteY4" fmla="*/ 467254 h 467254"/>
              <a:gd name="connsiteX5" fmla="*/ 792474 w 1026101"/>
              <a:gd name="connsiteY5" fmla="*/ 373803 h 467254"/>
              <a:gd name="connsiteX6" fmla="*/ 0 w 1026101"/>
              <a:gd name="connsiteY6" fmla="*/ 373803 h 467254"/>
              <a:gd name="connsiteX7" fmla="*/ 0 w 1026101"/>
              <a:gd name="connsiteY7" fmla="*/ 93451 h 46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6101" h="467254">
                <a:moveTo>
                  <a:pt x="1026101" y="373802"/>
                </a:moveTo>
                <a:lnTo>
                  <a:pt x="233627" y="373802"/>
                </a:lnTo>
                <a:lnTo>
                  <a:pt x="233627" y="467253"/>
                </a:lnTo>
                <a:lnTo>
                  <a:pt x="0" y="233627"/>
                </a:lnTo>
                <a:lnTo>
                  <a:pt x="233627" y="1"/>
                </a:lnTo>
                <a:lnTo>
                  <a:pt x="233627" y="93452"/>
                </a:lnTo>
                <a:lnTo>
                  <a:pt x="1026101" y="93452"/>
                </a:lnTo>
                <a:lnTo>
                  <a:pt x="1026101" y="373802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  <a:sp3d z="-700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rm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AR" sz="1200" b="1" kern="1200" dirty="0" smtClean="0"/>
              <a:t>2439</a:t>
            </a:r>
            <a:endParaRPr lang="es-AR" sz="1200" b="1" kern="1200" dirty="0"/>
          </a:p>
        </p:txBody>
      </p:sp>
      <p:grpSp>
        <p:nvGrpSpPr>
          <p:cNvPr id="15" name="14 Grupo"/>
          <p:cNvGrpSpPr/>
          <p:nvPr/>
        </p:nvGrpSpPr>
        <p:grpSpPr>
          <a:xfrm>
            <a:off x="-22705" y="5882788"/>
            <a:ext cx="3971043" cy="930588"/>
            <a:chOff x="-22705" y="5882788"/>
            <a:chExt cx="3971043" cy="930588"/>
          </a:xfrm>
        </p:grpSpPr>
        <p:grpSp>
          <p:nvGrpSpPr>
            <p:cNvPr id="4" name="3 Grupo"/>
            <p:cNvGrpSpPr/>
            <p:nvPr/>
          </p:nvGrpSpPr>
          <p:grpSpPr>
            <a:xfrm>
              <a:off x="95495" y="6116436"/>
              <a:ext cx="3852843" cy="656037"/>
              <a:chOff x="95495" y="6116436"/>
              <a:chExt cx="3852843" cy="656037"/>
            </a:xfrm>
          </p:grpSpPr>
          <p:sp>
            <p:nvSpPr>
              <p:cNvPr id="54" name="53 Forma libre"/>
              <p:cNvSpPr/>
              <p:nvPr/>
            </p:nvSpPr>
            <p:spPr>
              <a:xfrm>
                <a:off x="95495" y="6116436"/>
                <a:ext cx="648000" cy="648000"/>
              </a:xfrm>
              <a:custGeom>
                <a:avLst/>
                <a:gdLst>
                  <a:gd name="connsiteX0" fmla="*/ 0 w 1374278"/>
                  <a:gd name="connsiteY0" fmla="*/ 687139 h 1374278"/>
                  <a:gd name="connsiteX1" fmla="*/ 687139 w 1374278"/>
                  <a:gd name="connsiteY1" fmla="*/ 0 h 1374278"/>
                  <a:gd name="connsiteX2" fmla="*/ 1374278 w 1374278"/>
                  <a:gd name="connsiteY2" fmla="*/ 687139 h 1374278"/>
                  <a:gd name="connsiteX3" fmla="*/ 687139 w 1374278"/>
                  <a:gd name="connsiteY3" fmla="*/ 1374278 h 1374278"/>
                  <a:gd name="connsiteX4" fmla="*/ 0 w 1374278"/>
                  <a:gd name="connsiteY4" fmla="*/ 687139 h 137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278" h="1374278">
                    <a:moveTo>
                      <a:pt x="0" y="687139"/>
                    </a:moveTo>
                    <a:cubicBezTo>
                      <a:pt x="0" y="307643"/>
                      <a:pt x="307643" y="0"/>
                      <a:pt x="687139" y="0"/>
                    </a:cubicBezTo>
                    <a:cubicBezTo>
                      <a:pt x="1066635" y="0"/>
                      <a:pt x="1374278" y="307643"/>
                      <a:pt x="1374278" y="687139"/>
                    </a:cubicBezTo>
                    <a:cubicBezTo>
                      <a:pt x="1374278" y="1066635"/>
                      <a:pt x="1066635" y="1374278"/>
                      <a:pt x="687139" y="1374278"/>
                    </a:cubicBezTo>
                    <a:cubicBezTo>
                      <a:pt x="307643" y="1374278"/>
                      <a:pt x="0" y="1066635"/>
                      <a:pt x="0" y="68713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66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rm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s-AR" sz="1050" b="1" kern="1200" cap="small" dirty="0" smtClean="0"/>
                  <a:t>Bif</a:t>
                </a:r>
                <a:r>
                  <a:rPr lang="es-AR" sz="1050" b="1" cap="small" dirty="0" smtClean="0"/>
                  <a:t>urcación</a:t>
                </a:r>
                <a:endParaRPr lang="es-AR" sz="1050" b="1" kern="1200" cap="small" dirty="0" smtClean="0"/>
              </a:p>
            </p:txBody>
          </p:sp>
          <p:sp>
            <p:nvSpPr>
              <p:cNvPr id="55" name="54 Forma libre"/>
              <p:cNvSpPr/>
              <p:nvPr/>
            </p:nvSpPr>
            <p:spPr>
              <a:xfrm>
                <a:off x="1932186" y="6124473"/>
                <a:ext cx="648000" cy="648000"/>
              </a:xfrm>
              <a:custGeom>
                <a:avLst/>
                <a:gdLst>
                  <a:gd name="connsiteX0" fmla="*/ 0 w 1374278"/>
                  <a:gd name="connsiteY0" fmla="*/ 687139 h 1374278"/>
                  <a:gd name="connsiteX1" fmla="*/ 687139 w 1374278"/>
                  <a:gd name="connsiteY1" fmla="*/ 0 h 1374278"/>
                  <a:gd name="connsiteX2" fmla="*/ 1374278 w 1374278"/>
                  <a:gd name="connsiteY2" fmla="*/ 687139 h 1374278"/>
                  <a:gd name="connsiteX3" fmla="*/ 687139 w 1374278"/>
                  <a:gd name="connsiteY3" fmla="*/ 1374278 h 1374278"/>
                  <a:gd name="connsiteX4" fmla="*/ 0 w 1374278"/>
                  <a:gd name="connsiteY4" fmla="*/ 687139 h 137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278" h="1374278">
                    <a:moveTo>
                      <a:pt x="0" y="687139"/>
                    </a:moveTo>
                    <a:cubicBezTo>
                      <a:pt x="0" y="307643"/>
                      <a:pt x="307643" y="0"/>
                      <a:pt x="687139" y="0"/>
                    </a:cubicBezTo>
                    <a:cubicBezTo>
                      <a:pt x="1066635" y="0"/>
                      <a:pt x="1374278" y="307643"/>
                      <a:pt x="1374278" y="687139"/>
                    </a:cubicBezTo>
                    <a:cubicBezTo>
                      <a:pt x="1374278" y="1066635"/>
                      <a:pt x="1066635" y="1374278"/>
                      <a:pt x="687139" y="1374278"/>
                    </a:cubicBezTo>
                    <a:cubicBezTo>
                      <a:pt x="307643" y="1374278"/>
                      <a:pt x="0" y="1066635"/>
                      <a:pt x="0" y="68713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0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25388" rIns="0" bIns="225388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s-AR" sz="1200" b="1" kern="1200" cap="small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Zona Común</a:t>
                </a:r>
              </a:p>
            </p:txBody>
          </p:sp>
          <p:sp>
            <p:nvSpPr>
              <p:cNvPr id="3" name="2 CuadroTexto"/>
              <p:cNvSpPr txBox="1"/>
              <p:nvPr/>
            </p:nvSpPr>
            <p:spPr>
              <a:xfrm>
                <a:off x="743495" y="6303912"/>
                <a:ext cx="11638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dirty="0" smtClean="0"/>
                  <a:t>Nodo concentrador</a:t>
                </a:r>
                <a:endParaRPr lang="es-AR" sz="1200" dirty="0"/>
              </a:p>
            </p:txBody>
          </p:sp>
          <p:sp>
            <p:nvSpPr>
              <p:cNvPr id="56" name="55 CuadroTexto"/>
              <p:cNvSpPr txBox="1"/>
              <p:nvPr/>
            </p:nvSpPr>
            <p:spPr>
              <a:xfrm>
                <a:off x="2580186" y="6302771"/>
                <a:ext cx="13681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dirty="0" smtClean="0"/>
                  <a:t>Nodo </a:t>
                </a:r>
              </a:p>
              <a:p>
                <a:r>
                  <a:rPr lang="es-AR" sz="1200" dirty="0" smtClean="0"/>
                  <a:t>distribuidor</a:t>
                </a:r>
                <a:endParaRPr lang="es-AR" sz="1200" dirty="0"/>
              </a:p>
            </p:txBody>
          </p:sp>
        </p:grpSp>
        <p:sp>
          <p:nvSpPr>
            <p:cNvPr id="11" name="10 Rectángulo"/>
            <p:cNvSpPr/>
            <p:nvPr/>
          </p:nvSpPr>
          <p:spPr>
            <a:xfrm>
              <a:off x="35496" y="5976664"/>
              <a:ext cx="3540401" cy="8367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8" name="67 CuadroTexto"/>
            <p:cNvSpPr txBox="1"/>
            <p:nvPr/>
          </p:nvSpPr>
          <p:spPr>
            <a:xfrm>
              <a:off x="-22705" y="5882788"/>
              <a:ext cx="11638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u="sng" cap="small" dirty="0" smtClean="0"/>
                <a:t>Referencias</a:t>
              </a:r>
              <a:r>
                <a:rPr lang="es-AR" sz="1200" cap="small" dirty="0" smtClean="0"/>
                <a:t>:</a:t>
              </a:r>
              <a:endParaRPr lang="es-AR" sz="1200" cap="small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764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86 Conector angular"/>
          <p:cNvCxnSpPr/>
          <p:nvPr/>
        </p:nvCxnSpPr>
        <p:spPr>
          <a:xfrm rot="16200000" flipH="1">
            <a:off x="6064780" y="4741447"/>
            <a:ext cx="631345" cy="559726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40000"/>
                <a:lumOff val="6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6455" y="44624"/>
            <a:ext cx="8651304" cy="678022"/>
          </a:xfrm>
        </p:spPr>
        <p:txBody>
          <a:bodyPr>
            <a:normAutofit fontScale="90000"/>
          </a:bodyPr>
          <a:lstStyle/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A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greso </a:t>
            </a:r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buques </a:t>
            </a:r>
            <a:r>
              <a:rPr lang="es-A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Vía Navegable Troncal - 2013</a:t>
            </a:r>
            <a:endParaRPr lang="es-AR" sz="2800" dirty="0"/>
          </a:p>
        </p:txBody>
      </p:sp>
      <p:grpSp>
        <p:nvGrpSpPr>
          <p:cNvPr id="104" name="103 Grupo"/>
          <p:cNvGrpSpPr/>
          <p:nvPr/>
        </p:nvGrpSpPr>
        <p:grpSpPr>
          <a:xfrm>
            <a:off x="95495" y="976531"/>
            <a:ext cx="9048505" cy="5116765"/>
            <a:chOff x="95495" y="904523"/>
            <a:chExt cx="9048505" cy="5116765"/>
          </a:xfrm>
        </p:grpSpPr>
        <p:sp>
          <p:nvSpPr>
            <p:cNvPr id="45" name="44 Forma libre"/>
            <p:cNvSpPr/>
            <p:nvPr/>
          </p:nvSpPr>
          <p:spPr>
            <a:xfrm>
              <a:off x="6660312" y="5157192"/>
              <a:ext cx="720000" cy="720000"/>
            </a:xfrm>
            <a:custGeom>
              <a:avLst/>
              <a:gdLst>
                <a:gd name="connsiteX0" fmla="*/ 0 w 1219397"/>
                <a:gd name="connsiteY0" fmla="*/ 534320 h 1068639"/>
                <a:gd name="connsiteX1" fmla="*/ 609699 w 1219397"/>
                <a:gd name="connsiteY1" fmla="*/ 0 h 1068639"/>
                <a:gd name="connsiteX2" fmla="*/ 1219398 w 1219397"/>
                <a:gd name="connsiteY2" fmla="*/ 534320 h 1068639"/>
                <a:gd name="connsiteX3" fmla="*/ 609699 w 1219397"/>
                <a:gd name="connsiteY3" fmla="*/ 1068640 h 1068639"/>
                <a:gd name="connsiteX4" fmla="*/ 0 w 1219397"/>
                <a:gd name="connsiteY4" fmla="*/ 534320 h 1068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397" h="1068639">
                  <a:moveTo>
                    <a:pt x="0" y="534320"/>
                  </a:moveTo>
                  <a:cubicBezTo>
                    <a:pt x="0" y="239223"/>
                    <a:pt x="272972" y="0"/>
                    <a:pt x="609699" y="0"/>
                  </a:cubicBezTo>
                  <a:cubicBezTo>
                    <a:pt x="946426" y="0"/>
                    <a:pt x="1219398" y="239223"/>
                    <a:pt x="1219398" y="534320"/>
                  </a:cubicBezTo>
                  <a:cubicBezTo>
                    <a:pt x="1219398" y="829417"/>
                    <a:pt x="946426" y="1068640"/>
                    <a:pt x="609699" y="1068640"/>
                  </a:cubicBezTo>
                  <a:cubicBezTo>
                    <a:pt x="272972" y="1068640"/>
                    <a:pt x="0" y="829417"/>
                    <a:pt x="0" y="534320"/>
                  </a:cubicBezTo>
                  <a:close/>
                </a:path>
              </a:pathLst>
            </a:custGeom>
            <a:gradFill flip="none" rotWithShape="1">
              <a:gsLst>
                <a:gs pos="53000">
                  <a:schemeClr val="tx2">
                    <a:lumMod val="50000"/>
                  </a:schemeClr>
                </a:gs>
                <a:gs pos="93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74279" rIns="0" bIns="174279" numCol="1" spcCol="1270" anchor="ctr" anchorCtr="0">
              <a:noAutofit/>
            </a:bodyPr>
            <a:lstStyle/>
            <a:p>
              <a:pPr lvl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AR" sz="1050" b="1" u="none" kern="1200" dirty="0" smtClean="0"/>
                <a:t>Puerto</a:t>
              </a:r>
            </a:p>
            <a:p>
              <a:pPr lvl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s-AR" sz="1050" b="1" dirty="0" smtClean="0"/>
                <a:t>La</a:t>
              </a:r>
              <a:r>
                <a:rPr lang="es-AR" sz="1050" b="1" kern="1200" dirty="0" smtClean="0"/>
                <a:t> Plata</a:t>
              </a:r>
            </a:p>
          </p:txBody>
        </p:sp>
        <p:grpSp>
          <p:nvGrpSpPr>
            <p:cNvPr id="102" name="101 Grupo"/>
            <p:cNvGrpSpPr/>
            <p:nvPr/>
          </p:nvGrpSpPr>
          <p:grpSpPr>
            <a:xfrm>
              <a:off x="95495" y="904523"/>
              <a:ext cx="9048505" cy="5116765"/>
              <a:chOff x="95495" y="624845"/>
              <a:chExt cx="9048505" cy="5116765"/>
            </a:xfrm>
          </p:grpSpPr>
          <p:grpSp>
            <p:nvGrpSpPr>
              <p:cNvPr id="80" name="79 Grupo"/>
              <p:cNvGrpSpPr/>
              <p:nvPr/>
            </p:nvGrpSpPr>
            <p:grpSpPr>
              <a:xfrm>
                <a:off x="95495" y="624845"/>
                <a:ext cx="9048505" cy="5116765"/>
                <a:chOff x="107504" y="611896"/>
                <a:chExt cx="9048505" cy="5116765"/>
              </a:xfrm>
            </p:grpSpPr>
            <p:grpSp>
              <p:nvGrpSpPr>
                <p:cNvPr id="5" name="4 Grupo"/>
                <p:cNvGrpSpPr/>
                <p:nvPr/>
              </p:nvGrpSpPr>
              <p:grpSpPr>
                <a:xfrm>
                  <a:off x="107504" y="904284"/>
                  <a:ext cx="9048505" cy="3449385"/>
                  <a:chOff x="1293580" y="1945309"/>
                  <a:chExt cx="7324261" cy="2575617"/>
                </a:xfrm>
              </p:grpSpPr>
              <p:sp>
                <p:nvSpPr>
                  <p:cNvPr id="12" name="11 Pentágono"/>
                  <p:cNvSpPr/>
                  <p:nvPr/>
                </p:nvSpPr>
                <p:spPr>
                  <a:xfrm>
                    <a:off x="7394651" y="3558217"/>
                    <a:ext cx="1223190" cy="962709"/>
                  </a:xfrm>
                  <a:prstGeom prst="homePlate">
                    <a:avLst>
                      <a:gd name="adj" fmla="val 24187"/>
                    </a:avLst>
                  </a:prstGeom>
                  <a:gradFill flip="none" rotWithShape="1">
                    <a:gsLst>
                      <a:gs pos="48000">
                        <a:schemeClr val="tx2">
                          <a:lumMod val="50000"/>
                        </a:schemeClr>
                      </a:gs>
                      <a:gs pos="80000">
                        <a:schemeClr val="accent1">
                          <a:lumMod val="7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0" rIns="0" bIns="0" numCol="1" spcCol="1270" anchor="t" anchorCtr="0">
                    <a:normAutofit lnSpcReduction="10000"/>
                  </a:bodyPr>
                  <a:lstStyle/>
                  <a:p>
                    <a:pPr lvl="0" defTabSz="844550">
                      <a:lnSpc>
                        <a:spcPct val="110000"/>
                      </a:lnSpc>
                      <a:spcBef>
                        <a:spcPct val="0"/>
                      </a:spcBef>
                    </a:pPr>
                    <a:r>
                      <a:rPr lang="es-AR" sz="2400" b="1" cap="small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Egreso </a:t>
                    </a:r>
                    <a:r>
                      <a:rPr lang="es-AR" sz="2400" b="1" u="sng" cap="small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Marítimo</a:t>
                    </a:r>
                  </a:p>
                  <a:p>
                    <a:pPr lvl="0" defTabSz="844550">
                      <a:lnSpc>
                        <a:spcPct val="110000"/>
                      </a:lnSpc>
                      <a:spcBef>
                        <a:spcPct val="0"/>
                      </a:spcBef>
                    </a:pPr>
                    <a:r>
                      <a:rPr lang="es-AR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4759</a:t>
                    </a:r>
                  </a:p>
                  <a:p>
                    <a:pPr lvl="0" algn="ctr" defTabSz="844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s-AR" sz="2400" b="1" u="none" kern="12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7" name="6 Forma libre"/>
                  <p:cNvSpPr/>
                  <p:nvPr/>
                </p:nvSpPr>
                <p:spPr>
                  <a:xfrm rot="18759011">
                    <a:off x="6604357" y="2209504"/>
                    <a:ext cx="310110" cy="262260"/>
                  </a:xfrm>
                  <a:custGeom>
                    <a:avLst/>
                    <a:gdLst>
                      <a:gd name="connsiteX0" fmla="*/ 0 w 425168"/>
                      <a:gd name="connsiteY0" fmla="*/ 93451 h 467254"/>
                      <a:gd name="connsiteX1" fmla="*/ 212584 w 425168"/>
                      <a:gd name="connsiteY1" fmla="*/ 93451 h 467254"/>
                      <a:gd name="connsiteX2" fmla="*/ 212584 w 425168"/>
                      <a:gd name="connsiteY2" fmla="*/ 0 h 467254"/>
                      <a:gd name="connsiteX3" fmla="*/ 425168 w 425168"/>
                      <a:gd name="connsiteY3" fmla="*/ 233627 h 467254"/>
                      <a:gd name="connsiteX4" fmla="*/ 212584 w 425168"/>
                      <a:gd name="connsiteY4" fmla="*/ 467254 h 467254"/>
                      <a:gd name="connsiteX5" fmla="*/ 212584 w 425168"/>
                      <a:gd name="connsiteY5" fmla="*/ 373803 h 467254"/>
                      <a:gd name="connsiteX6" fmla="*/ 0 w 425168"/>
                      <a:gd name="connsiteY6" fmla="*/ 373803 h 467254"/>
                      <a:gd name="connsiteX7" fmla="*/ 0 w 425168"/>
                      <a:gd name="connsiteY7" fmla="*/ 93451 h 467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5168" h="467254">
                        <a:moveTo>
                          <a:pt x="425168" y="373803"/>
                        </a:moveTo>
                        <a:lnTo>
                          <a:pt x="212584" y="373803"/>
                        </a:lnTo>
                        <a:lnTo>
                          <a:pt x="212584" y="467254"/>
                        </a:lnTo>
                        <a:lnTo>
                          <a:pt x="0" y="233627"/>
                        </a:lnTo>
                        <a:lnTo>
                          <a:pt x="212584" y="0"/>
                        </a:lnTo>
                        <a:lnTo>
                          <a:pt x="212584" y="93451"/>
                        </a:lnTo>
                        <a:lnTo>
                          <a:pt x="425168" y="93451"/>
                        </a:lnTo>
                        <a:lnTo>
                          <a:pt x="425168" y="373803"/>
                        </a:lnTo>
                        <a:close/>
                      </a:path>
                    </a:pathLst>
                  </a:custGeom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70000" extrusionH="63500" prstMaterial="matte">
                    <a:bevelT w="25400" h="6350" prst="relaxedInset"/>
                    <a:contourClr>
                      <a:schemeClr val="bg1"/>
                    </a:contourClr>
                  </a:sp3d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27550" tIns="93451" rIns="-1" bIns="93451" numCol="1" spcCol="1270" anchor="ctr" anchorCtr="0">
                    <a:noAutofit/>
                  </a:bodyPr>
                  <a:lstStyle/>
                  <a:p>
                    <a:pPr lvl="0" algn="ctr" defTabSz="844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s-AR" sz="1900" kern="1200"/>
                  </a:p>
                </p:txBody>
              </p:sp>
              <p:sp>
                <p:nvSpPr>
                  <p:cNvPr id="8" name="7 Forma libre"/>
                  <p:cNvSpPr/>
                  <p:nvPr/>
                </p:nvSpPr>
                <p:spPr>
                  <a:xfrm rot="872408">
                    <a:off x="5994096" y="2376578"/>
                    <a:ext cx="786780" cy="725782"/>
                  </a:xfrm>
                  <a:custGeom>
                    <a:avLst/>
                    <a:gdLst>
                      <a:gd name="connsiteX0" fmla="*/ 0 w 1219397"/>
                      <a:gd name="connsiteY0" fmla="*/ 534320 h 1068639"/>
                      <a:gd name="connsiteX1" fmla="*/ 609699 w 1219397"/>
                      <a:gd name="connsiteY1" fmla="*/ 0 h 1068639"/>
                      <a:gd name="connsiteX2" fmla="*/ 1219398 w 1219397"/>
                      <a:gd name="connsiteY2" fmla="*/ 534320 h 1068639"/>
                      <a:gd name="connsiteX3" fmla="*/ 609699 w 1219397"/>
                      <a:gd name="connsiteY3" fmla="*/ 1068640 h 1068639"/>
                      <a:gd name="connsiteX4" fmla="*/ 0 w 1219397"/>
                      <a:gd name="connsiteY4" fmla="*/ 534320 h 1068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97" h="1068639">
                        <a:moveTo>
                          <a:pt x="0" y="534320"/>
                        </a:moveTo>
                        <a:cubicBezTo>
                          <a:pt x="0" y="239223"/>
                          <a:pt x="272972" y="0"/>
                          <a:pt x="609699" y="0"/>
                        </a:cubicBezTo>
                        <a:cubicBezTo>
                          <a:pt x="946426" y="0"/>
                          <a:pt x="1219398" y="239223"/>
                          <a:pt x="1219398" y="534320"/>
                        </a:cubicBezTo>
                        <a:cubicBezTo>
                          <a:pt x="1219398" y="829417"/>
                          <a:pt x="946426" y="1068640"/>
                          <a:pt x="609699" y="1068640"/>
                        </a:cubicBezTo>
                        <a:cubicBezTo>
                          <a:pt x="272972" y="1068640"/>
                          <a:pt x="0" y="829417"/>
                          <a:pt x="0" y="53432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6000">
                        <a:schemeClr val="tx2">
                          <a:lumMod val="50000"/>
                        </a:schemeClr>
                      </a:gs>
                      <a:gs pos="59000">
                        <a:schemeClr val="accent1">
                          <a:hueOff val="0"/>
                          <a:satOff val="0"/>
                          <a:lumOff val="0"/>
                          <a:alphaOff val="0"/>
                          <a:shade val="93000"/>
                          <a:satMod val="130000"/>
                        </a:schemeClr>
                      </a:gs>
                      <a:gs pos="93000">
                        <a:schemeClr val="accent1">
                          <a:hueOff val="0"/>
                          <a:satOff val="0"/>
                          <a:lumOff val="0"/>
                          <a:alphaOff val="0"/>
                          <a:shade val="94000"/>
                          <a:satMod val="13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prstMaterial="plastic">
                    <a:bevelT w="127000" h="25400" prst="relaxedInset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0" rIns="0" bIns="0" numCol="1" spcCol="1270" anchor="ctr" anchorCtr="0">
                    <a:normAutofit/>
                  </a:bodyPr>
                  <a:lstStyle/>
                  <a:p>
                    <a:pPr lvl="0" algn="ctr" defTabSz="62230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</a:pPr>
                    <a:r>
                      <a:rPr lang="es-AR" sz="1200" b="1" u="none" kern="1200" dirty="0" smtClean="0"/>
                      <a:t>Canal</a:t>
                    </a:r>
                  </a:p>
                  <a:p>
                    <a:pPr lvl="0" algn="ctr" defTabSz="62230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600"/>
                      </a:spcAft>
                    </a:pPr>
                    <a:r>
                      <a:rPr lang="es-AR" sz="1200" b="1" kern="1200" dirty="0" smtClean="0"/>
                      <a:t>M. García</a:t>
                    </a:r>
                  </a:p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</a:pPr>
                    <a:r>
                      <a:rPr lang="es-AR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9</a:t>
                    </a:r>
                    <a:r>
                      <a:rPr lang="es-AR" b="1" u="none" kern="12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32</a:t>
                    </a:r>
                    <a:endParaRPr lang="es-AR" sz="1200" b="1" u="none" kern="12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" name="8 Forma libre"/>
                  <p:cNvSpPr/>
                  <p:nvPr/>
                </p:nvSpPr>
                <p:spPr>
                  <a:xfrm rot="15660000">
                    <a:off x="4681444" y="2239627"/>
                    <a:ext cx="283445" cy="267337"/>
                  </a:xfrm>
                  <a:custGeom>
                    <a:avLst/>
                    <a:gdLst>
                      <a:gd name="connsiteX0" fmla="*/ 0 w 771268"/>
                      <a:gd name="connsiteY0" fmla="*/ 93451 h 467254"/>
                      <a:gd name="connsiteX1" fmla="*/ 537641 w 771268"/>
                      <a:gd name="connsiteY1" fmla="*/ 93451 h 467254"/>
                      <a:gd name="connsiteX2" fmla="*/ 537641 w 771268"/>
                      <a:gd name="connsiteY2" fmla="*/ 0 h 467254"/>
                      <a:gd name="connsiteX3" fmla="*/ 771268 w 771268"/>
                      <a:gd name="connsiteY3" fmla="*/ 233627 h 467254"/>
                      <a:gd name="connsiteX4" fmla="*/ 537641 w 771268"/>
                      <a:gd name="connsiteY4" fmla="*/ 467254 h 467254"/>
                      <a:gd name="connsiteX5" fmla="*/ 537641 w 771268"/>
                      <a:gd name="connsiteY5" fmla="*/ 373803 h 467254"/>
                      <a:gd name="connsiteX6" fmla="*/ 0 w 771268"/>
                      <a:gd name="connsiteY6" fmla="*/ 373803 h 467254"/>
                      <a:gd name="connsiteX7" fmla="*/ 0 w 771268"/>
                      <a:gd name="connsiteY7" fmla="*/ 93451 h 467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1268" h="467254">
                        <a:moveTo>
                          <a:pt x="771268" y="373802"/>
                        </a:moveTo>
                        <a:lnTo>
                          <a:pt x="233627" y="373802"/>
                        </a:lnTo>
                        <a:lnTo>
                          <a:pt x="233627" y="467253"/>
                        </a:lnTo>
                        <a:lnTo>
                          <a:pt x="0" y="233627"/>
                        </a:lnTo>
                        <a:lnTo>
                          <a:pt x="233627" y="1"/>
                        </a:lnTo>
                        <a:lnTo>
                          <a:pt x="233627" y="93452"/>
                        </a:lnTo>
                        <a:lnTo>
                          <a:pt x="771268" y="93452"/>
                        </a:lnTo>
                        <a:lnTo>
                          <a:pt x="771268" y="373802"/>
                        </a:lnTo>
                        <a:close/>
                      </a:path>
                    </a:pathLst>
                  </a:custGeom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70000" extrusionH="63500" prstMaterial="matte">
                    <a:bevelT w="25400" h="6350" prst="relaxedInset"/>
                    <a:contourClr>
                      <a:schemeClr val="bg1"/>
                    </a:contourClr>
                  </a:sp3d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93450" rIns="0" bIns="93452" numCol="1" spcCol="1270" anchor="ctr" anchorCtr="0">
                    <a:normAutofit fontScale="70000" lnSpcReduction="20000"/>
                  </a:bodyPr>
                  <a:lstStyle/>
                  <a:p>
                    <a:pPr lvl="0" algn="ctr" defTabSz="844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s-AR" sz="1900" b="1" kern="1200" dirty="0" smtClean="0"/>
                      <a:t>106</a:t>
                    </a:r>
                    <a:endParaRPr lang="es-AR" sz="1900" b="1" kern="1200" dirty="0"/>
                  </a:p>
                </p:txBody>
              </p:sp>
              <p:sp>
                <p:nvSpPr>
                  <p:cNvPr id="16" name="15 Forma libre"/>
                  <p:cNvSpPr/>
                  <p:nvPr/>
                </p:nvSpPr>
                <p:spPr>
                  <a:xfrm>
                    <a:off x="1293580" y="1945309"/>
                    <a:ext cx="1165600" cy="1075232"/>
                  </a:xfrm>
                  <a:custGeom>
                    <a:avLst/>
                    <a:gdLst>
                      <a:gd name="connsiteX0" fmla="*/ 0 w 1374278"/>
                      <a:gd name="connsiteY0" fmla="*/ 687139 h 1374278"/>
                      <a:gd name="connsiteX1" fmla="*/ 687139 w 1374278"/>
                      <a:gd name="connsiteY1" fmla="*/ 0 h 1374278"/>
                      <a:gd name="connsiteX2" fmla="*/ 1374278 w 1374278"/>
                      <a:gd name="connsiteY2" fmla="*/ 687139 h 1374278"/>
                      <a:gd name="connsiteX3" fmla="*/ 687139 w 1374278"/>
                      <a:gd name="connsiteY3" fmla="*/ 1374278 h 1374278"/>
                      <a:gd name="connsiteX4" fmla="*/ 0 w 1374278"/>
                      <a:gd name="connsiteY4" fmla="*/ 687139 h 1374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4278" h="1374278">
                        <a:moveTo>
                          <a:pt x="0" y="687139"/>
                        </a:moveTo>
                        <a:cubicBezTo>
                          <a:pt x="0" y="307643"/>
                          <a:pt x="307643" y="0"/>
                          <a:pt x="687139" y="0"/>
                        </a:cubicBezTo>
                        <a:cubicBezTo>
                          <a:pt x="1066635" y="0"/>
                          <a:pt x="1374278" y="307643"/>
                          <a:pt x="1374278" y="687139"/>
                        </a:cubicBezTo>
                        <a:cubicBezTo>
                          <a:pt x="1374278" y="1066635"/>
                          <a:pt x="1066635" y="1374278"/>
                          <a:pt x="687139" y="1374278"/>
                        </a:cubicBezTo>
                        <a:cubicBezTo>
                          <a:pt x="307643" y="1374278"/>
                          <a:pt x="0" y="1066635"/>
                          <a:pt x="0" y="68713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tx2">
                          <a:lumMod val="50000"/>
                        </a:schemeClr>
                      </a:gs>
                      <a:gs pos="73000">
                        <a:schemeClr val="accent1">
                          <a:hueOff val="0"/>
                          <a:satOff val="0"/>
                          <a:lumOff val="0"/>
                          <a:alphaOff val="0"/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hueOff val="0"/>
                          <a:satOff val="0"/>
                          <a:lumOff val="0"/>
                          <a:alphaOff val="0"/>
                          <a:shade val="94000"/>
                          <a:satMod val="135000"/>
                        </a:schemeClr>
                      </a:gs>
                    </a:gsLst>
                    <a:lin ang="10800000" scaled="0"/>
                  </a:gradFill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prstMaterial="plastic">
                    <a:bevelT w="127000" h="25400" prst="relaxedInset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0" rIns="0" bIns="0" numCol="1" spcCol="1270" anchor="ctr" anchorCtr="0">
                    <a:normAutofit/>
                  </a:bodyPr>
                  <a:lstStyle/>
                  <a:p>
                    <a:pPr lvl="0" algn="ctr" defTabSz="844550">
                      <a:spcBef>
                        <a:spcPct val="0"/>
                      </a:spcBef>
                    </a:pPr>
                    <a:r>
                      <a:rPr lang="es-AR" kern="1200" cap="small" dirty="0" smtClean="0"/>
                      <a:t>Puertos</a:t>
                    </a:r>
                  </a:p>
                  <a:p>
                    <a:pPr lvl="0" algn="ctr" defTabSz="844550">
                      <a:spcBef>
                        <a:spcPct val="0"/>
                      </a:spcBef>
                    </a:pPr>
                    <a:r>
                      <a:rPr lang="es-AR" kern="1200" cap="small" dirty="0" smtClean="0"/>
                      <a:t>fluviales </a:t>
                    </a:r>
                  </a:p>
                  <a:p>
                    <a:pPr lvl="0" algn="ctr" defTabSz="844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s-AR" sz="1900" b="1" kern="1200" cap="small" dirty="0" smtClean="0"/>
                      <a:t>Ros + SM SL</a:t>
                    </a:r>
                  </a:p>
                  <a:p>
                    <a:pPr lvl="0" algn="ctr" defTabSz="8445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s-AR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2780</a:t>
                    </a:r>
                    <a:endParaRPr lang="es-AR" sz="2800" b="1" kern="12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21" name="20 Forma libre"/>
                <p:cNvSpPr/>
                <p:nvPr/>
              </p:nvSpPr>
              <p:spPr>
                <a:xfrm rot="622725">
                  <a:off x="6928558" y="611896"/>
                  <a:ext cx="828000" cy="828000"/>
                </a:xfrm>
                <a:custGeom>
                  <a:avLst/>
                  <a:gdLst>
                    <a:gd name="connsiteX0" fmla="*/ 0 w 1219397"/>
                    <a:gd name="connsiteY0" fmla="*/ 534320 h 1068639"/>
                    <a:gd name="connsiteX1" fmla="*/ 609699 w 1219397"/>
                    <a:gd name="connsiteY1" fmla="*/ 0 h 1068639"/>
                    <a:gd name="connsiteX2" fmla="*/ 1219398 w 1219397"/>
                    <a:gd name="connsiteY2" fmla="*/ 534320 h 1068639"/>
                    <a:gd name="connsiteX3" fmla="*/ 609699 w 1219397"/>
                    <a:gd name="connsiteY3" fmla="*/ 1068640 h 1068639"/>
                    <a:gd name="connsiteX4" fmla="*/ 0 w 1219397"/>
                    <a:gd name="connsiteY4" fmla="*/ 534320 h 1068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9397" h="1068639">
                      <a:moveTo>
                        <a:pt x="0" y="534320"/>
                      </a:moveTo>
                      <a:cubicBezTo>
                        <a:pt x="0" y="239223"/>
                        <a:pt x="272972" y="0"/>
                        <a:pt x="609699" y="0"/>
                      </a:cubicBezTo>
                      <a:cubicBezTo>
                        <a:pt x="946426" y="0"/>
                        <a:pt x="1219398" y="239223"/>
                        <a:pt x="1219398" y="534320"/>
                      </a:cubicBezTo>
                      <a:cubicBezTo>
                        <a:pt x="1219398" y="829417"/>
                        <a:pt x="946426" y="1068640"/>
                        <a:pt x="609699" y="1068640"/>
                      </a:cubicBezTo>
                      <a:cubicBezTo>
                        <a:pt x="272972" y="1068640"/>
                        <a:pt x="0" y="829417"/>
                        <a:pt x="0" y="53432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6000">
                      <a:schemeClr val="tx2">
                        <a:lumMod val="50000"/>
                      </a:schemeClr>
                    </a:gs>
                    <a:gs pos="59000">
                      <a:schemeClr val="accent1">
                        <a:hueOff val="0"/>
                        <a:satOff val="0"/>
                        <a:lumOff val="0"/>
                        <a:alphaOff val="0"/>
                        <a:shade val="93000"/>
                        <a:satMod val="130000"/>
                      </a:schemeClr>
                    </a:gs>
                    <a:gs pos="93000">
                      <a:schemeClr val="accent1">
                        <a:hueOff val="0"/>
                        <a:satOff val="0"/>
                        <a:lumOff val="0"/>
                        <a:alphaOff val="0"/>
                        <a:shade val="94000"/>
                        <a:satMod val="13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174279" rIns="0" bIns="174279" numCol="1" spcCol="1270" anchor="ctr" anchorCtr="0">
                  <a:noAutofit/>
                </a:bodyPr>
                <a:lstStyle/>
                <a:p>
                  <a:pPr lvl="0" algn="ctr" defTabSz="62230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es-AR" sz="1200" b="1" u="none" kern="1200" dirty="0" smtClean="0"/>
                    <a:t>Río</a:t>
                  </a:r>
                </a:p>
                <a:p>
                  <a:pPr lvl="0" algn="ctr" defTabSz="62230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600"/>
                    </a:spcAft>
                  </a:pPr>
                  <a:r>
                    <a:rPr lang="es-AR" sz="1200" b="1" kern="1200" dirty="0" smtClean="0"/>
                    <a:t>Uruguay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es-AR" sz="1400" b="1" u="none" kern="12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457</a:t>
                  </a:r>
                  <a:endParaRPr lang="es-AR" sz="1400" b="1" u="none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69" name="68 Grupo"/>
                <p:cNvGrpSpPr/>
                <p:nvPr/>
              </p:nvGrpSpPr>
              <p:grpSpPr>
                <a:xfrm>
                  <a:off x="4066903" y="616093"/>
                  <a:ext cx="2101290" cy="684000"/>
                  <a:chOff x="4076557" y="609349"/>
                  <a:chExt cx="2222599" cy="716572"/>
                </a:xfrm>
              </p:grpSpPr>
              <p:sp>
                <p:nvSpPr>
                  <p:cNvPr id="22" name="21 Forma libre"/>
                  <p:cNvSpPr/>
                  <p:nvPr/>
                </p:nvSpPr>
                <p:spPr>
                  <a:xfrm>
                    <a:off x="4076557" y="609349"/>
                    <a:ext cx="723489" cy="716572"/>
                  </a:xfrm>
                  <a:custGeom>
                    <a:avLst/>
                    <a:gdLst>
                      <a:gd name="connsiteX0" fmla="*/ 0 w 1219397"/>
                      <a:gd name="connsiteY0" fmla="*/ 534320 h 1068639"/>
                      <a:gd name="connsiteX1" fmla="*/ 609699 w 1219397"/>
                      <a:gd name="connsiteY1" fmla="*/ 0 h 1068639"/>
                      <a:gd name="connsiteX2" fmla="*/ 1219398 w 1219397"/>
                      <a:gd name="connsiteY2" fmla="*/ 534320 h 1068639"/>
                      <a:gd name="connsiteX3" fmla="*/ 609699 w 1219397"/>
                      <a:gd name="connsiteY3" fmla="*/ 1068640 h 1068639"/>
                      <a:gd name="connsiteX4" fmla="*/ 0 w 1219397"/>
                      <a:gd name="connsiteY4" fmla="*/ 534320 h 1068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97" h="1068639">
                        <a:moveTo>
                          <a:pt x="0" y="534320"/>
                        </a:moveTo>
                        <a:cubicBezTo>
                          <a:pt x="0" y="239223"/>
                          <a:pt x="272972" y="0"/>
                          <a:pt x="609699" y="0"/>
                        </a:cubicBezTo>
                        <a:cubicBezTo>
                          <a:pt x="946426" y="0"/>
                          <a:pt x="1219398" y="239223"/>
                          <a:pt x="1219398" y="534320"/>
                        </a:cubicBezTo>
                        <a:cubicBezTo>
                          <a:pt x="1219398" y="829417"/>
                          <a:pt x="946426" y="1068640"/>
                          <a:pt x="609699" y="1068640"/>
                        </a:cubicBezTo>
                        <a:cubicBezTo>
                          <a:pt x="272972" y="1068640"/>
                          <a:pt x="0" y="829417"/>
                          <a:pt x="0" y="53432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6000">
                        <a:schemeClr val="tx2">
                          <a:lumMod val="50000"/>
                        </a:schemeClr>
                      </a:gs>
                      <a:gs pos="59000">
                        <a:schemeClr val="accent1">
                          <a:hueOff val="0"/>
                          <a:satOff val="0"/>
                          <a:lumOff val="0"/>
                          <a:alphaOff val="0"/>
                          <a:shade val="93000"/>
                          <a:satMod val="130000"/>
                        </a:schemeClr>
                      </a:gs>
                      <a:gs pos="93000">
                        <a:schemeClr val="accent1">
                          <a:hueOff val="0"/>
                          <a:satOff val="0"/>
                          <a:lumOff val="0"/>
                          <a:alphaOff val="0"/>
                          <a:shade val="94000"/>
                          <a:satMod val="13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prstMaterial="plastic">
                    <a:bevelT w="127000" h="25400" prst="relaxedInset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174279" rIns="0" bIns="174279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</a:pPr>
                    <a:r>
                      <a:rPr lang="es-AR" sz="1200" b="1" u="none" kern="1200" dirty="0" smtClean="0"/>
                      <a:t>Paraná </a:t>
                    </a:r>
                  </a:p>
                  <a:p>
                    <a:pPr lvl="0" algn="ctr" defTabSz="62230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600"/>
                      </a:spcAft>
                    </a:pPr>
                    <a:r>
                      <a:rPr lang="es-AR" sz="1200" b="1" kern="1200" dirty="0" smtClean="0"/>
                      <a:t>Guazú </a:t>
                    </a:r>
                  </a:p>
                </p:txBody>
              </p:sp>
              <p:cxnSp>
                <p:nvCxnSpPr>
                  <p:cNvPr id="24" name="23 Conector recto"/>
                  <p:cNvCxnSpPr/>
                  <p:nvPr/>
                </p:nvCxnSpPr>
                <p:spPr>
                  <a:xfrm>
                    <a:off x="5651824" y="1168538"/>
                    <a:ext cx="647332" cy="35555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38 Forma libre"/>
                <p:cNvSpPr/>
                <p:nvPr/>
              </p:nvSpPr>
              <p:spPr>
                <a:xfrm rot="1950586">
                  <a:off x="1580071" y="1816635"/>
                  <a:ext cx="306477" cy="433228"/>
                </a:xfrm>
                <a:custGeom>
                  <a:avLst/>
                  <a:gdLst>
                    <a:gd name="connsiteX0" fmla="*/ 0 w 316390"/>
                    <a:gd name="connsiteY0" fmla="*/ 93451 h 467254"/>
                    <a:gd name="connsiteX1" fmla="*/ 158195 w 316390"/>
                    <a:gd name="connsiteY1" fmla="*/ 93451 h 467254"/>
                    <a:gd name="connsiteX2" fmla="*/ 158195 w 316390"/>
                    <a:gd name="connsiteY2" fmla="*/ 0 h 467254"/>
                    <a:gd name="connsiteX3" fmla="*/ 316390 w 316390"/>
                    <a:gd name="connsiteY3" fmla="*/ 233627 h 467254"/>
                    <a:gd name="connsiteX4" fmla="*/ 158195 w 316390"/>
                    <a:gd name="connsiteY4" fmla="*/ 467254 h 467254"/>
                    <a:gd name="connsiteX5" fmla="*/ 158195 w 316390"/>
                    <a:gd name="connsiteY5" fmla="*/ 373803 h 467254"/>
                    <a:gd name="connsiteX6" fmla="*/ 0 w 316390"/>
                    <a:gd name="connsiteY6" fmla="*/ 373803 h 467254"/>
                    <a:gd name="connsiteX7" fmla="*/ 0 w 316390"/>
                    <a:gd name="connsiteY7" fmla="*/ 93451 h 467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6390" h="467254">
                      <a:moveTo>
                        <a:pt x="0" y="93451"/>
                      </a:moveTo>
                      <a:lnTo>
                        <a:pt x="158195" y="93451"/>
                      </a:lnTo>
                      <a:lnTo>
                        <a:pt x="158195" y="0"/>
                      </a:lnTo>
                      <a:lnTo>
                        <a:pt x="316390" y="233627"/>
                      </a:lnTo>
                      <a:lnTo>
                        <a:pt x="158195" y="467254"/>
                      </a:lnTo>
                      <a:lnTo>
                        <a:pt x="158195" y="373803"/>
                      </a:lnTo>
                      <a:lnTo>
                        <a:pt x="0" y="373803"/>
                      </a:lnTo>
                      <a:lnTo>
                        <a:pt x="0" y="93451"/>
                      </a:lnTo>
                      <a:close/>
                    </a:path>
                  </a:pathLst>
                </a:cu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700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-1" tIns="93450" rIns="94917" bIns="93451" numCol="1" spcCol="1270" anchor="ctr" anchorCtr="0">
                  <a:noAutofit/>
                </a:bodyPr>
                <a:lstStyle/>
                <a:p>
                  <a:pPr lvl="0"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AR" sz="1900" kern="1200"/>
                </a:p>
              </p:txBody>
            </p:sp>
            <p:grpSp>
              <p:nvGrpSpPr>
                <p:cNvPr id="79" name="78 Grupo"/>
                <p:cNvGrpSpPr/>
                <p:nvPr/>
              </p:nvGrpSpPr>
              <p:grpSpPr>
                <a:xfrm>
                  <a:off x="2311811" y="3507266"/>
                  <a:ext cx="3568342" cy="2221395"/>
                  <a:chOff x="2311811" y="3507266"/>
                  <a:chExt cx="3568342" cy="2221395"/>
                </a:xfrm>
              </p:grpSpPr>
              <p:grpSp>
                <p:nvGrpSpPr>
                  <p:cNvPr id="63" name="62 Grupo"/>
                  <p:cNvGrpSpPr/>
                  <p:nvPr/>
                </p:nvGrpSpPr>
                <p:grpSpPr>
                  <a:xfrm>
                    <a:off x="2311811" y="3507266"/>
                    <a:ext cx="3568342" cy="2221395"/>
                    <a:chOff x="2195712" y="3839666"/>
                    <a:chExt cx="3568342" cy="2221395"/>
                  </a:xfrm>
                </p:grpSpPr>
                <p:sp>
                  <p:nvSpPr>
                    <p:cNvPr id="48" name="47 Forma libre"/>
                    <p:cNvSpPr/>
                    <p:nvPr/>
                  </p:nvSpPr>
                  <p:spPr>
                    <a:xfrm>
                      <a:off x="5044054" y="5341061"/>
                      <a:ext cx="720000" cy="720000"/>
                    </a:xfrm>
                    <a:custGeom>
                      <a:avLst/>
                      <a:gdLst>
                        <a:gd name="connsiteX0" fmla="*/ 0 w 1219397"/>
                        <a:gd name="connsiteY0" fmla="*/ 534320 h 1068639"/>
                        <a:gd name="connsiteX1" fmla="*/ 609699 w 1219397"/>
                        <a:gd name="connsiteY1" fmla="*/ 0 h 1068639"/>
                        <a:gd name="connsiteX2" fmla="*/ 1219398 w 1219397"/>
                        <a:gd name="connsiteY2" fmla="*/ 534320 h 1068639"/>
                        <a:gd name="connsiteX3" fmla="*/ 609699 w 1219397"/>
                        <a:gd name="connsiteY3" fmla="*/ 1068640 h 1068639"/>
                        <a:gd name="connsiteX4" fmla="*/ 0 w 1219397"/>
                        <a:gd name="connsiteY4" fmla="*/ 534320 h 1068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9397" h="1068639">
                          <a:moveTo>
                            <a:pt x="0" y="534320"/>
                          </a:moveTo>
                          <a:cubicBezTo>
                            <a:pt x="0" y="239223"/>
                            <a:pt x="272972" y="0"/>
                            <a:pt x="609699" y="0"/>
                          </a:cubicBezTo>
                          <a:cubicBezTo>
                            <a:pt x="946426" y="0"/>
                            <a:pt x="1219398" y="239223"/>
                            <a:pt x="1219398" y="534320"/>
                          </a:cubicBezTo>
                          <a:cubicBezTo>
                            <a:pt x="1219398" y="829417"/>
                            <a:pt x="946426" y="1068640"/>
                            <a:pt x="609699" y="1068640"/>
                          </a:cubicBezTo>
                          <a:cubicBezTo>
                            <a:pt x="272972" y="1068640"/>
                            <a:pt x="0" y="829417"/>
                            <a:pt x="0" y="53432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53000">
                          <a:schemeClr val="tx2">
                            <a:lumMod val="50000"/>
                          </a:schemeClr>
                        </a:gs>
                        <a:gs pos="93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scene3d>
                      <a:camera prst="orthographicFront"/>
                      <a:lightRig rig="threePt" dir="t">
                        <a:rot lat="0" lon="0" rev="7500000"/>
                      </a:lightRig>
                    </a:scene3d>
                    <a:sp3d prstMaterial="plastic">
                      <a:bevelT w="127000" h="25400" prst="relaxedInset"/>
                    </a:sp3d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174279" rIns="0" bIns="174279" numCol="1" spcCol="1270" anchor="ctr" anchorCtr="0">
                      <a:noAutofit/>
                    </a:bodyPr>
                    <a:lstStyle/>
                    <a:p>
                      <a:pPr lvl="0" algn="ctr" defTabSz="6223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es-AR" sz="1050" b="1" u="none" kern="1200" dirty="0" smtClean="0"/>
                        <a:t>Buenos </a:t>
                      </a:r>
                      <a:r>
                        <a:rPr lang="es-AR" sz="1050" b="1" u="sng" dirty="0" smtClean="0"/>
                        <a:t>Aires</a:t>
                      </a:r>
                    </a:p>
                    <a:p>
                      <a:pPr lvl="0" algn="ctr" defTabSz="6223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es-AR" sz="1400" b="1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1220</a:t>
                      </a:r>
                    </a:p>
                  </p:txBody>
                </p:sp>
                <p:sp>
                  <p:nvSpPr>
                    <p:cNvPr id="46" name="45 Forma libre"/>
                    <p:cNvSpPr/>
                    <p:nvPr/>
                  </p:nvSpPr>
                  <p:spPr>
                    <a:xfrm>
                      <a:off x="4755945" y="4008933"/>
                      <a:ext cx="900001" cy="900000"/>
                    </a:xfrm>
                    <a:custGeom>
                      <a:avLst/>
                      <a:gdLst>
                        <a:gd name="connsiteX0" fmla="*/ 0 w 1219397"/>
                        <a:gd name="connsiteY0" fmla="*/ 534320 h 1068639"/>
                        <a:gd name="connsiteX1" fmla="*/ 609699 w 1219397"/>
                        <a:gd name="connsiteY1" fmla="*/ 0 h 1068639"/>
                        <a:gd name="connsiteX2" fmla="*/ 1219398 w 1219397"/>
                        <a:gd name="connsiteY2" fmla="*/ 534320 h 1068639"/>
                        <a:gd name="connsiteX3" fmla="*/ 609699 w 1219397"/>
                        <a:gd name="connsiteY3" fmla="*/ 1068640 h 1068639"/>
                        <a:gd name="connsiteX4" fmla="*/ 0 w 1219397"/>
                        <a:gd name="connsiteY4" fmla="*/ 534320 h 10686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9397" h="1068639">
                          <a:moveTo>
                            <a:pt x="0" y="534320"/>
                          </a:moveTo>
                          <a:cubicBezTo>
                            <a:pt x="0" y="239223"/>
                            <a:pt x="272972" y="0"/>
                            <a:pt x="609699" y="0"/>
                          </a:cubicBezTo>
                          <a:cubicBezTo>
                            <a:pt x="946426" y="0"/>
                            <a:pt x="1219398" y="239223"/>
                            <a:pt x="1219398" y="534320"/>
                          </a:cubicBezTo>
                          <a:cubicBezTo>
                            <a:pt x="1219398" y="829417"/>
                            <a:pt x="946426" y="1068640"/>
                            <a:pt x="609699" y="1068640"/>
                          </a:cubicBezTo>
                          <a:cubicBezTo>
                            <a:pt x="272972" y="1068640"/>
                            <a:pt x="0" y="829417"/>
                            <a:pt x="0" y="53432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6000">
                          <a:schemeClr val="tx2">
                            <a:lumMod val="50000"/>
                          </a:schemeClr>
                        </a:gs>
                        <a:gs pos="59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93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scene3d>
                      <a:camera prst="orthographicFront"/>
                      <a:lightRig rig="threePt" dir="t">
                        <a:rot lat="0" lon="0" rev="7500000"/>
                      </a:lightRig>
                    </a:scene3d>
                    <a:sp3d prstMaterial="plastic">
                      <a:bevelT w="127000" h="25400" prst="relaxedInset"/>
                    </a:sp3d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2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174279" rIns="0" bIns="174279" numCol="1" spcCol="1270" anchor="ctr" anchorCtr="0">
                      <a:noAutofit/>
                    </a:bodyPr>
                    <a:lstStyle/>
                    <a:p>
                      <a:pPr lvl="0" algn="ctr" defTabSz="6223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es-AR" sz="1400" b="1" u="none" kern="1200" dirty="0" smtClean="0"/>
                        <a:t>Canal</a:t>
                      </a:r>
                    </a:p>
                    <a:p>
                      <a:pPr lvl="0" algn="ctr" defTabSz="6223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es-AR" sz="1400" b="1" kern="1200" dirty="0" smtClean="0"/>
                        <a:t>de Acceso</a:t>
                      </a:r>
                    </a:p>
                  </p:txBody>
                </p:sp>
                <p:grpSp>
                  <p:nvGrpSpPr>
                    <p:cNvPr id="61" name="60 Grupo"/>
                    <p:cNvGrpSpPr/>
                    <p:nvPr/>
                  </p:nvGrpSpPr>
                  <p:grpSpPr>
                    <a:xfrm>
                      <a:off x="2195712" y="3839666"/>
                      <a:ext cx="1912078" cy="2005291"/>
                      <a:chOff x="1725838" y="3839666"/>
                      <a:chExt cx="1912078" cy="2005291"/>
                    </a:xfrm>
                  </p:grpSpPr>
                  <p:sp>
                    <p:nvSpPr>
                      <p:cNvPr id="49" name="48 Forma libre"/>
                      <p:cNvSpPr/>
                      <p:nvPr/>
                    </p:nvSpPr>
                    <p:spPr>
                      <a:xfrm>
                        <a:off x="2917916" y="5124957"/>
                        <a:ext cx="720000" cy="720000"/>
                      </a:xfrm>
                      <a:custGeom>
                        <a:avLst/>
                        <a:gdLst>
                          <a:gd name="connsiteX0" fmla="*/ 0 w 1219397"/>
                          <a:gd name="connsiteY0" fmla="*/ 534320 h 1068639"/>
                          <a:gd name="connsiteX1" fmla="*/ 609699 w 1219397"/>
                          <a:gd name="connsiteY1" fmla="*/ 0 h 1068639"/>
                          <a:gd name="connsiteX2" fmla="*/ 1219398 w 1219397"/>
                          <a:gd name="connsiteY2" fmla="*/ 534320 h 1068639"/>
                          <a:gd name="connsiteX3" fmla="*/ 609699 w 1219397"/>
                          <a:gd name="connsiteY3" fmla="*/ 1068640 h 1068639"/>
                          <a:gd name="connsiteX4" fmla="*/ 0 w 1219397"/>
                          <a:gd name="connsiteY4" fmla="*/ 534320 h 10686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19397" h="1068639">
                            <a:moveTo>
                              <a:pt x="0" y="534320"/>
                            </a:moveTo>
                            <a:cubicBezTo>
                              <a:pt x="0" y="239223"/>
                              <a:pt x="272972" y="0"/>
                              <a:pt x="609699" y="0"/>
                            </a:cubicBezTo>
                            <a:cubicBezTo>
                              <a:pt x="946426" y="0"/>
                              <a:pt x="1219398" y="239223"/>
                              <a:pt x="1219398" y="534320"/>
                            </a:cubicBezTo>
                            <a:cubicBezTo>
                              <a:pt x="1219398" y="829417"/>
                              <a:pt x="946426" y="1068640"/>
                              <a:pt x="609699" y="1068640"/>
                            </a:cubicBezTo>
                            <a:cubicBezTo>
                              <a:pt x="272972" y="1068640"/>
                              <a:pt x="0" y="829417"/>
                              <a:pt x="0" y="534320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53000">
                            <a:schemeClr val="tx2">
                              <a:lumMod val="50000"/>
                            </a:schemeClr>
                          </a:gs>
                          <a:gs pos="93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4000"/>
                              <a:satMod val="135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  <a:tileRect r="-100000" b="-100000"/>
                      </a:gradFill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prstMaterial="plastic">
                        <a:bevelT w="127000" h="25400" prst="relaxedInset"/>
                      </a:sp3d>
                    </p:spPr>
                    <p:style>
                      <a:lnRef idx="0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0" tIns="174279" rIns="0" bIns="174279" numCol="1" spcCol="1270" anchor="ctr" anchorCtr="0">
                        <a:noAutofit/>
                      </a:bodyPr>
                      <a:lstStyle/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r>
                          <a:rPr lang="es-AR" sz="1000" b="1" u="none" kern="1200" dirty="0" smtClean="0"/>
                          <a:t>Puerto</a:t>
                        </a:r>
                      </a:p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</a:pPr>
                        <a:r>
                          <a:rPr lang="es-AR" sz="1000" b="1" dirty="0" smtClean="0"/>
                          <a:t>Escobar</a:t>
                        </a:r>
                      </a:p>
                    </p:txBody>
                  </p:sp>
                  <p:sp>
                    <p:nvSpPr>
                      <p:cNvPr id="50" name="49 Forma libre"/>
                      <p:cNvSpPr/>
                      <p:nvPr/>
                    </p:nvSpPr>
                    <p:spPr>
                      <a:xfrm>
                        <a:off x="1725838" y="4755114"/>
                        <a:ext cx="720000" cy="720000"/>
                      </a:xfrm>
                      <a:custGeom>
                        <a:avLst/>
                        <a:gdLst>
                          <a:gd name="connsiteX0" fmla="*/ 0 w 1219397"/>
                          <a:gd name="connsiteY0" fmla="*/ 534320 h 1068639"/>
                          <a:gd name="connsiteX1" fmla="*/ 609699 w 1219397"/>
                          <a:gd name="connsiteY1" fmla="*/ 0 h 1068639"/>
                          <a:gd name="connsiteX2" fmla="*/ 1219398 w 1219397"/>
                          <a:gd name="connsiteY2" fmla="*/ 534320 h 1068639"/>
                          <a:gd name="connsiteX3" fmla="*/ 609699 w 1219397"/>
                          <a:gd name="connsiteY3" fmla="*/ 1068640 h 1068639"/>
                          <a:gd name="connsiteX4" fmla="*/ 0 w 1219397"/>
                          <a:gd name="connsiteY4" fmla="*/ 534320 h 10686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19397" h="1068639">
                            <a:moveTo>
                              <a:pt x="0" y="534320"/>
                            </a:moveTo>
                            <a:cubicBezTo>
                              <a:pt x="0" y="239223"/>
                              <a:pt x="272972" y="0"/>
                              <a:pt x="609699" y="0"/>
                            </a:cubicBezTo>
                            <a:cubicBezTo>
                              <a:pt x="946426" y="0"/>
                              <a:pt x="1219398" y="239223"/>
                              <a:pt x="1219398" y="534320"/>
                            </a:cubicBezTo>
                            <a:cubicBezTo>
                              <a:pt x="1219398" y="829417"/>
                              <a:pt x="946426" y="1068640"/>
                              <a:pt x="609699" y="1068640"/>
                            </a:cubicBezTo>
                            <a:cubicBezTo>
                              <a:pt x="272972" y="1068640"/>
                              <a:pt x="0" y="829417"/>
                              <a:pt x="0" y="534320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53000">
                            <a:schemeClr val="tx2">
                              <a:lumMod val="50000"/>
                            </a:schemeClr>
                          </a:gs>
                          <a:gs pos="93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4000"/>
                              <a:satMod val="135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  <a:tileRect r="-100000" b="-100000"/>
                      </a:gradFill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prstMaterial="plastic">
                        <a:bevelT w="127000" h="25400" prst="relaxedInset"/>
                      </a:sp3d>
                    </p:spPr>
                    <p:style>
                      <a:lnRef idx="0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0" tIns="174279" rIns="0" bIns="174279" numCol="1" spcCol="1270" anchor="ctr" anchorCtr="0">
                        <a:noAutofit/>
                      </a:bodyPr>
                      <a:lstStyle/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r>
                          <a:rPr lang="es-AR" sz="1050" b="1" u="none" kern="1200" dirty="0" smtClean="0"/>
                          <a:t>Zarate </a:t>
                        </a:r>
                        <a:r>
                          <a:rPr lang="es-AR" sz="1050" b="1" kern="1200" dirty="0" smtClean="0"/>
                          <a:t>Campana</a:t>
                        </a:r>
                        <a:endParaRPr lang="es-AR" sz="1050" b="1" dirty="0" smtClean="0"/>
                      </a:p>
                    </p:txBody>
                  </p:sp>
                  <p:sp>
                    <p:nvSpPr>
                      <p:cNvPr id="51" name="50 Forma libre"/>
                      <p:cNvSpPr/>
                      <p:nvPr/>
                    </p:nvSpPr>
                    <p:spPr>
                      <a:xfrm rot="1731763">
                        <a:off x="2640737" y="3839666"/>
                        <a:ext cx="864000" cy="864000"/>
                      </a:xfrm>
                      <a:custGeom>
                        <a:avLst/>
                        <a:gdLst>
                          <a:gd name="connsiteX0" fmla="*/ 0 w 1219397"/>
                          <a:gd name="connsiteY0" fmla="*/ 534320 h 1068639"/>
                          <a:gd name="connsiteX1" fmla="*/ 609699 w 1219397"/>
                          <a:gd name="connsiteY1" fmla="*/ 0 h 1068639"/>
                          <a:gd name="connsiteX2" fmla="*/ 1219398 w 1219397"/>
                          <a:gd name="connsiteY2" fmla="*/ 534320 h 1068639"/>
                          <a:gd name="connsiteX3" fmla="*/ 609699 w 1219397"/>
                          <a:gd name="connsiteY3" fmla="*/ 1068640 h 1068639"/>
                          <a:gd name="connsiteX4" fmla="*/ 0 w 1219397"/>
                          <a:gd name="connsiteY4" fmla="*/ 534320 h 10686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19397" h="1068639">
                            <a:moveTo>
                              <a:pt x="0" y="534320"/>
                            </a:moveTo>
                            <a:cubicBezTo>
                              <a:pt x="0" y="239223"/>
                              <a:pt x="272972" y="0"/>
                              <a:pt x="609699" y="0"/>
                            </a:cubicBezTo>
                            <a:cubicBezTo>
                              <a:pt x="946426" y="0"/>
                              <a:pt x="1219398" y="239223"/>
                              <a:pt x="1219398" y="534320"/>
                            </a:cubicBezTo>
                            <a:cubicBezTo>
                              <a:pt x="1219398" y="829417"/>
                              <a:pt x="946426" y="1068640"/>
                              <a:pt x="609699" y="1068640"/>
                            </a:cubicBezTo>
                            <a:cubicBezTo>
                              <a:pt x="272972" y="1068640"/>
                              <a:pt x="0" y="829417"/>
                              <a:pt x="0" y="534320"/>
                            </a:cubicBez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16000">
                            <a:schemeClr val="tx2">
                              <a:lumMod val="50000"/>
                            </a:schemeClr>
                          </a:gs>
                          <a:gs pos="59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3000"/>
                              <a:satMod val="130000"/>
                            </a:schemeClr>
                          </a:gs>
                          <a:gs pos="93000">
                            <a:schemeClr val="accent1">
                              <a:hueOff val="0"/>
                              <a:satOff val="0"/>
                              <a:lumOff val="0"/>
                              <a:alphaOff val="0"/>
                              <a:shade val="94000"/>
                              <a:satMod val="135000"/>
                            </a:schemeClr>
                          </a:gs>
                        </a:gsLst>
                        <a:path path="circle">
                          <a:fillToRect l="100000" t="100000"/>
                        </a:path>
                        <a:tileRect r="-100000" b="-100000"/>
                      </a:gradFill>
                      <a:scene3d>
                        <a:camera prst="orthographicFront"/>
                        <a:lightRig rig="threePt" dir="t">
                          <a:rot lat="0" lon="0" rev="7500000"/>
                        </a:lightRig>
                      </a:scene3d>
                      <a:sp3d prstMaterial="plastic">
                        <a:bevelT w="127000" h="25400" prst="relaxedInset"/>
                      </a:sp3d>
                    </p:spPr>
                    <p:style>
                      <a:lnRef idx="0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2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spcFirstLastPara="0" vert="horz" wrap="square" lIns="0" tIns="0" rIns="0" bIns="0" numCol="1" spcCol="1270" anchor="b" anchorCtr="0">
                        <a:normAutofit/>
                      </a:bodyPr>
                      <a:lstStyle/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r>
                          <a:rPr lang="es-AR" sz="1200" b="1" u="none" kern="1200" dirty="0" smtClean="0"/>
                          <a:t>Paraná </a:t>
                        </a:r>
                      </a:p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r>
                          <a:rPr lang="es-AR" sz="1200" b="1" u="none" kern="1200" dirty="0" smtClean="0"/>
                          <a:t>de</a:t>
                        </a:r>
                        <a:r>
                          <a:rPr lang="es-AR" sz="1200" b="1" kern="1200" dirty="0" smtClean="0"/>
                          <a:t> las </a:t>
                        </a:r>
                      </a:p>
                      <a:p>
                        <a:pPr lvl="0" algn="ctr" defTabSz="62230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600"/>
                          </a:spcAft>
                        </a:pPr>
                        <a:r>
                          <a:rPr lang="es-AR" sz="1200" b="1" kern="1200" dirty="0" smtClean="0"/>
                          <a:t>Palmas  </a:t>
                        </a:r>
                      </a:p>
                      <a:p>
                        <a:pPr lvl="0" algn="ctr" defTabSz="622300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ts val="0"/>
                          </a:spcAft>
                        </a:pPr>
                        <a:endParaRPr lang="es-AR" sz="1100" b="1" u="none" kern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sp>
                <p:nvSpPr>
                  <p:cNvPr id="14" name="13 CuadroTexto"/>
                  <p:cNvSpPr txBox="1"/>
                  <p:nvPr/>
                </p:nvSpPr>
                <p:spPr>
                  <a:xfrm>
                    <a:off x="4788163" y="4702524"/>
                    <a:ext cx="508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AR" sz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174</a:t>
                    </a:r>
                    <a:endParaRPr lang="es-AR" sz="1200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2" name="51 CuadroTexto"/>
                  <p:cNvSpPr txBox="1"/>
                  <p:nvPr/>
                </p:nvSpPr>
                <p:spPr>
                  <a:xfrm>
                    <a:off x="2607165" y="4025317"/>
                    <a:ext cx="4246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AR" sz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238</a:t>
                    </a:r>
                    <a:endParaRPr lang="es-AR" sz="1200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sp>
            <p:nvSpPr>
              <p:cNvPr id="93" name="92 CuadroTexto"/>
              <p:cNvSpPr txBox="1"/>
              <p:nvPr/>
            </p:nvSpPr>
            <p:spPr>
              <a:xfrm rot="485151">
                <a:off x="3254379" y="4287663"/>
                <a:ext cx="5350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6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678</a:t>
                </a:r>
                <a:endParaRPr lang="es-AR" sz="160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4" name="53 Forma libre"/>
          <p:cNvSpPr/>
          <p:nvPr/>
        </p:nvSpPr>
        <p:spPr>
          <a:xfrm>
            <a:off x="1871140" y="2132856"/>
            <a:ext cx="1116000" cy="1116000"/>
          </a:xfrm>
          <a:custGeom>
            <a:avLst/>
            <a:gdLst>
              <a:gd name="connsiteX0" fmla="*/ 0 w 1374278"/>
              <a:gd name="connsiteY0" fmla="*/ 687139 h 1374278"/>
              <a:gd name="connsiteX1" fmla="*/ 687139 w 1374278"/>
              <a:gd name="connsiteY1" fmla="*/ 0 h 1374278"/>
              <a:gd name="connsiteX2" fmla="*/ 1374278 w 1374278"/>
              <a:gd name="connsiteY2" fmla="*/ 687139 h 1374278"/>
              <a:gd name="connsiteX3" fmla="*/ 687139 w 1374278"/>
              <a:gd name="connsiteY3" fmla="*/ 1374278 h 1374278"/>
              <a:gd name="connsiteX4" fmla="*/ 0 w 1374278"/>
              <a:gd name="connsiteY4" fmla="*/ 687139 h 137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278" h="1374278">
                <a:moveTo>
                  <a:pt x="0" y="687139"/>
                </a:moveTo>
                <a:cubicBezTo>
                  <a:pt x="0" y="307643"/>
                  <a:pt x="307643" y="0"/>
                  <a:pt x="687139" y="0"/>
                </a:cubicBezTo>
                <a:cubicBezTo>
                  <a:pt x="1066635" y="0"/>
                  <a:pt x="1374278" y="307643"/>
                  <a:pt x="1374278" y="687139"/>
                </a:cubicBezTo>
                <a:cubicBezTo>
                  <a:pt x="1374278" y="1066635"/>
                  <a:pt x="1066635" y="1374278"/>
                  <a:pt x="687139" y="1374278"/>
                </a:cubicBezTo>
                <a:cubicBezTo>
                  <a:pt x="307643" y="1374278"/>
                  <a:pt x="0" y="1066635"/>
                  <a:pt x="0" y="6871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3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225388" rIns="0" bIns="22538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</a:pPr>
            <a:r>
              <a:rPr lang="es-AR" b="1" kern="1200" cap="small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Bifurcación</a:t>
            </a:r>
          </a:p>
          <a:p>
            <a:pPr lvl="0" algn="ctr" defTabSz="844550">
              <a:lnSpc>
                <a:spcPct val="90000"/>
              </a:lnSpc>
              <a:spcBef>
                <a:spcPct val="0"/>
              </a:spcBef>
            </a:pPr>
            <a:r>
              <a:rPr lang="es-AR" sz="2400" b="1" cap="small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2780</a:t>
            </a:r>
            <a:endParaRPr lang="es-AR" sz="2400" b="1" kern="1200" cap="small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6" name="55 Grupo"/>
          <p:cNvGrpSpPr/>
          <p:nvPr/>
        </p:nvGrpSpPr>
        <p:grpSpPr>
          <a:xfrm>
            <a:off x="-22705" y="5882788"/>
            <a:ext cx="3971043" cy="930588"/>
            <a:chOff x="-22705" y="5882788"/>
            <a:chExt cx="3971043" cy="930588"/>
          </a:xfrm>
        </p:grpSpPr>
        <p:grpSp>
          <p:nvGrpSpPr>
            <p:cNvPr id="68" name="67 Grupo"/>
            <p:cNvGrpSpPr/>
            <p:nvPr/>
          </p:nvGrpSpPr>
          <p:grpSpPr>
            <a:xfrm>
              <a:off x="95495" y="6152228"/>
              <a:ext cx="3852843" cy="648718"/>
              <a:chOff x="95495" y="6152228"/>
              <a:chExt cx="3852843" cy="648718"/>
            </a:xfrm>
          </p:grpSpPr>
          <p:sp>
            <p:nvSpPr>
              <p:cNvPr id="72" name="71 Forma libre"/>
              <p:cNvSpPr/>
              <p:nvPr/>
            </p:nvSpPr>
            <p:spPr>
              <a:xfrm>
                <a:off x="1939774" y="6152228"/>
                <a:ext cx="648000" cy="648000"/>
              </a:xfrm>
              <a:custGeom>
                <a:avLst/>
                <a:gdLst>
                  <a:gd name="connsiteX0" fmla="*/ 0 w 1374278"/>
                  <a:gd name="connsiteY0" fmla="*/ 687139 h 1374278"/>
                  <a:gd name="connsiteX1" fmla="*/ 687139 w 1374278"/>
                  <a:gd name="connsiteY1" fmla="*/ 0 h 1374278"/>
                  <a:gd name="connsiteX2" fmla="*/ 1374278 w 1374278"/>
                  <a:gd name="connsiteY2" fmla="*/ 687139 h 1374278"/>
                  <a:gd name="connsiteX3" fmla="*/ 687139 w 1374278"/>
                  <a:gd name="connsiteY3" fmla="*/ 1374278 h 1374278"/>
                  <a:gd name="connsiteX4" fmla="*/ 0 w 1374278"/>
                  <a:gd name="connsiteY4" fmla="*/ 687139 h 137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278" h="1374278">
                    <a:moveTo>
                      <a:pt x="0" y="687139"/>
                    </a:moveTo>
                    <a:cubicBezTo>
                      <a:pt x="0" y="307643"/>
                      <a:pt x="307643" y="0"/>
                      <a:pt x="687139" y="0"/>
                    </a:cubicBezTo>
                    <a:cubicBezTo>
                      <a:pt x="1066635" y="0"/>
                      <a:pt x="1374278" y="307643"/>
                      <a:pt x="1374278" y="687139"/>
                    </a:cubicBezTo>
                    <a:cubicBezTo>
                      <a:pt x="1374278" y="1066635"/>
                      <a:pt x="1066635" y="1374278"/>
                      <a:pt x="687139" y="1374278"/>
                    </a:cubicBezTo>
                    <a:cubicBezTo>
                      <a:pt x="307643" y="1374278"/>
                      <a:pt x="0" y="1066635"/>
                      <a:pt x="0" y="68713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66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rm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s-AR" sz="1050" b="1" kern="1200" cap="small" dirty="0" smtClean="0"/>
                  <a:t>Zona Común</a:t>
                </a:r>
              </a:p>
            </p:txBody>
          </p:sp>
          <p:sp>
            <p:nvSpPr>
              <p:cNvPr id="73" name="72 Forma libre"/>
              <p:cNvSpPr/>
              <p:nvPr/>
            </p:nvSpPr>
            <p:spPr>
              <a:xfrm>
                <a:off x="95495" y="6152946"/>
                <a:ext cx="648000" cy="648000"/>
              </a:xfrm>
              <a:custGeom>
                <a:avLst/>
                <a:gdLst>
                  <a:gd name="connsiteX0" fmla="*/ 0 w 1374278"/>
                  <a:gd name="connsiteY0" fmla="*/ 687139 h 1374278"/>
                  <a:gd name="connsiteX1" fmla="*/ 687139 w 1374278"/>
                  <a:gd name="connsiteY1" fmla="*/ 0 h 1374278"/>
                  <a:gd name="connsiteX2" fmla="*/ 1374278 w 1374278"/>
                  <a:gd name="connsiteY2" fmla="*/ 687139 h 1374278"/>
                  <a:gd name="connsiteX3" fmla="*/ 687139 w 1374278"/>
                  <a:gd name="connsiteY3" fmla="*/ 1374278 h 1374278"/>
                  <a:gd name="connsiteX4" fmla="*/ 0 w 1374278"/>
                  <a:gd name="connsiteY4" fmla="*/ 687139 h 137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4278" h="1374278">
                    <a:moveTo>
                      <a:pt x="0" y="687139"/>
                    </a:moveTo>
                    <a:cubicBezTo>
                      <a:pt x="0" y="307643"/>
                      <a:pt x="307643" y="0"/>
                      <a:pt x="687139" y="0"/>
                    </a:cubicBezTo>
                    <a:cubicBezTo>
                      <a:pt x="1066635" y="0"/>
                      <a:pt x="1374278" y="307643"/>
                      <a:pt x="1374278" y="687139"/>
                    </a:cubicBezTo>
                    <a:cubicBezTo>
                      <a:pt x="1374278" y="1066635"/>
                      <a:pt x="1066635" y="1374278"/>
                      <a:pt x="687139" y="1374278"/>
                    </a:cubicBezTo>
                    <a:cubicBezTo>
                      <a:pt x="307643" y="1374278"/>
                      <a:pt x="0" y="1066635"/>
                      <a:pt x="0" y="68713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0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25388" rIns="0" bIns="225388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s-AR" sz="1050" b="1" kern="1200" cap="small" dirty="0" smtClean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Bifurcación</a:t>
                </a:r>
              </a:p>
            </p:txBody>
          </p:sp>
          <p:sp>
            <p:nvSpPr>
              <p:cNvPr id="74" name="73 CuadroTexto"/>
              <p:cNvSpPr txBox="1"/>
              <p:nvPr/>
            </p:nvSpPr>
            <p:spPr>
              <a:xfrm>
                <a:off x="743495" y="6303912"/>
                <a:ext cx="11638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dirty="0" smtClean="0"/>
                  <a:t>Nodo distribuidor</a:t>
                </a:r>
                <a:endParaRPr lang="es-AR" sz="1200" dirty="0"/>
              </a:p>
            </p:txBody>
          </p:sp>
          <p:sp>
            <p:nvSpPr>
              <p:cNvPr id="75" name="74 CuadroTexto"/>
              <p:cNvSpPr txBox="1"/>
              <p:nvPr/>
            </p:nvSpPr>
            <p:spPr>
              <a:xfrm>
                <a:off x="2580186" y="6302771"/>
                <a:ext cx="13681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dirty="0" smtClean="0"/>
                  <a:t>Nodo </a:t>
                </a:r>
              </a:p>
              <a:p>
                <a:r>
                  <a:rPr lang="es-AR" sz="1200" dirty="0" smtClean="0"/>
                  <a:t>concentrador</a:t>
                </a:r>
              </a:p>
            </p:txBody>
          </p:sp>
        </p:grpSp>
        <p:sp>
          <p:nvSpPr>
            <p:cNvPr id="70" name="69 Rectángulo"/>
            <p:cNvSpPr/>
            <p:nvPr/>
          </p:nvSpPr>
          <p:spPr>
            <a:xfrm>
              <a:off x="35496" y="5976664"/>
              <a:ext cx="3540401" cy="8367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1" name="70 CuadroTexto"/>
            <p:cNvSpPr txBox="1"/>
            <p:nvPr/>
          </p:nvSpPr>
          <p:spPr>
            <a:xfrm>
              <a:off x="-22705" y="5882788"/>
              <a:ext cx="11638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u="sng" cap="small" dirty="0" smtClean="0"/>
                <a:t>Referencias</a:t>
              </a:r>
              <a:r>
                <a:rPr lang="es-AR" sz="1200" cap="small" dirty="0" smtClean="0"/>
                <a:t>:</a:t>
              </a:r>
              <a:endParaRPr lang="es-AR" sz="1200" cap="small" dirty="0"/>
            </a:p>
          </p:txBody>
        </p:sp>
      </p:grpSp>
      <p:sp>
        <p:nvSpPr>
          <p:cNvPr id="76" name="75 Forma libre"/>
          <p:cNvSpPr/>
          <p:nvPr/>
        </p:nvSpPr>
        <p:spPr>
          <a:xfrm>
            <a:off x="6408296" y="3501008"/>
            <a:ext cx="1188000" cy="1188000"/>
          </a:xfrm>
          <a:custGeom>
            <a:avLst/>
            <a:gdLst>
              <a:gd name="connsiteX0" fmla="*/ 0 w 1374278"/>
              <a:gd name="connsiteY0" fmla="*/ 687139 h 1374278"/>
              <a:gd name="connsiteX1" fmla="*/ 687139 w 1374278"/>
              <a:gd name="connsiteY1" fmla="*/ 0 h 1374278"/>
              <a:gd name="connsiteX2" fmla="*/ 1374278 w 1374278"/>
              <a:gd name="connsiteY2" fmla="*/ 687139 h 1374278"/>
              <a:gd name="connsiteX3" fmla="*/ 687139 w 1374278"/>
              <a:gd name="connsiteY3" fmla="*/ 1374278 h 1374278"/>
              <a:gd name="connsiteX4" fmla="*/ 0 w 1374278"/>
              <a:gd name="connsiteY4" fmla="*/ 687139 h 137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278" h="1374278">
                <a:moveTo>
                  <a:pt x="0" y="687139"/>
                </a:moveTo>
                <a:cubicBezTo>
                  <a:pt x="0" y="307643"/>
                  <a:pt x="307643" y="0"/>
                  <a:pt x="687139" y="0"/>
                </a:cubicBezTo>
                <a:cubicBezTo>
                  <a:pt x="1066635" y="0"/>
                  <a:pt x="1374278" y="307643"/>
                  <a:pt x="1374278" y="687139"/>
                </a:cubicBezTo>
                <a:cubicBezTo>
                  <a:pt x="1374278" y="1066635"/>
                  <a:pt x="1066635" y="1374278"/>
                  <a:pt x="687139" y="1374278"/>
                </a:cubicBezTo>
                <a:cubicBezTo>
                  <a:pt x="307643" y="1374278"/>
                  <a:pt x="0" y="1066635"/>
                  <a:pt x="0" y="6871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66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rm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</a:pPr>
            <a:r>
              <a:rPr lang="es-AR" sz="2400" b="1" kern="1200" cap="small" dirty="0" smtClean="0"/>
              <a:t>Zona Común</a:t>
            </a:r>
            <a:endParaRPr lang="es-A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4088849" y="4389952"/>
            <a:ext cx="758868" cy="468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 smtClean="0"/>
              <a:t>2851</a:t>
            </a:r>
            <a:endParaRPr lang="es-AR" b="1" dirty="0"/>
          </a:p>
        </p:txBody>
      </p:sp>
      <p:sp>
        <p:nvSpPr>
          <p:cNvPr id="78" name="77 Flecha derecha"/>
          <p:cNvSpPr/>
          <p:nvPr/>
        </p:nvSpPr>
        <p:spPr>
          <a:xfrm rot="21294217">
            <a:off x="5815714" y="4283094"/>
            <a:ext cx="612000" cy="468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s-AR" sz="1600" b="1" dirty="0" smtClean="0"/>
              <a:t>3897</a:t>
            </a:r>
            <a:endParaRPr lang="es-AR" sz="1600" b="1" dirty="0"/>
          </a:p>
        </p:txBody>
      </p:sp>
      <p:sp>
        <p:nvSpPr>
          <p:cNvPr id="81" name="80 Flecha derecha"/>
          <p:cNvSpPr/>
          <p:nvPr/>
        </p:nvSpPr>
        <p:spPr>
          <a:xfrm rot="4209961">
            <a:off x="6373983" y="2926064"/>
            <a:ext cx="612000" cy="432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s-AR" sz="1400" b="1" dirty="0" smtClean="0"/>
              <a:t>932</a:t>
            </a:r>
            <a:endParaRPr lang="es-AR" sz="1400" b="1" dirty="0"/>
          </a:p>
        </p:txBody>
      </p:sp>
      <p:sp>
        <p:nvSpPr>
          <p:cNvPr id="77" name="76 Flecha derecha"/>
          <p:cNvSpPr/>
          <p:nvPr/>
        </p:nvSpPr>
        <p:spPr>
          <a:xfrm rot="21270144">
            <a:off x="3008992" y="2196115"/>
            <a:ext cx="2848016" cy="504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>
            <a:noAutofit/>
          </a:bodyPr>
          <a:lstStyle/>
          <a:p>
            <a:r>
              <a:rPr lang="es-AR" sz="1600" dirty="0" smtClean="0"/>
              <a:t>  </a:t>
            </a:r>
            <a:r>
              <a:rPr lang="es-A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452</a:t>
            </a:r>
            <a:endParaRPr lang="es-A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81 Flecha derecha"/>
          <p:cNvSpPr/>
          <p:nvPr/>
        </p:nvSpPr>
        <p:spPr>
          <a:xfrm rot="16200000">
            <a:off x="6779531" y="4833153"/>
            <a:ext cx="396000" cy="324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3" name="82 Flecha derecha"/>
          <p:cNvSpPr/>
          <p:nvPr/>
        </p:nvSpPr>
        <p:spPr>
          <a:xfrm rot="16200000">
            <a:off x="5256080" y="4976982"/>
            <a:ext cx="396000" cy="324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4" name="83 Flecha derecha"/>
          <p:cNvSpPr/>
          <p:nvPr/>
        </p:nvSpPr>
        <p:spPr>
          <a:xfrm rot="15417697">
            <a:off x="3586846" y="4843463"/>
            <a:ext cx="324000" cy="288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5" name="84 Flecha derecha"/>
          <p:cNvSpPr/>
          <p:nvPr/>
        </p:nvSpPr>
        <p:spPr>
          <a:xfrm rot="19018931">
            <a:off x="3005065" y="4728928"/>
            <a:ext cx="360000" cy="288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62500" lnSpcReduction="20000"/>
          </a:bodyPr>
          <a:lstStyle/>
          <a:p>
            <a:pPr algn="ctr"/>
            <a:endParaRPr lang="es-AR" b="1" dirty="0"/>
          </a:p>
        </p:txBody>
      </p:sp>
      <p:sp>
        <p:nvSpPr>
          <p:cNvPr id="86" name="85 Flecha derecha"/>
          <p:cNvSpPr/>
          <p:nvPr/>
        </p:nvSpPr>
        <p:spPr>
          <a:xfrm rot="2631740">
            <a:off x="2515841" y="3357751"/>
            <a:ext cx="972000" cy="504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2328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87 CuadroTexto"/>
          <p:cNvSpPr txBox="1"/>
          <p:nvPr/>
        </p:nvSpPr>
        <p:spPr>
          <a:xfrm>
            <a:off x="4931868" y="2193994"/>
            <a:ext cx="508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524</a:t>
            </a:r>
            <a:endParaRPr lang="es-A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4" name="113 Grupo"/>
          <p:cNvGrpSpPr/>
          <p:nvPr/>
        </p:nvGrpSpPr>
        <p:grpSpPr>
          <a:xfrm>
            <a:off x="6190261" y="1409938"/>
            <a:ext cx="613987" cy="450920"/>
            <a:chOff x="6190261" y="1409938"/>
            <a:chExt cx="613987" cy="450920"/>
          </a:xfrm>
        </p:grpSpPr>
        <p:cxnSp>
          <p:nvCxnSpPr>
            <p:cNvPr id="110" name="109 Conector curvado"/>
            <p:cNvCxnSpPr/>
            <p:nvPr/>
          </p:nvCxnSpPr>
          <p:spPr>
            <a:xfrm rot="1260000" flipH="1">
              <a:off x="6190261" y="1603918"/>
              <a:ext cx="360000" cy="256940"/>
            </a:xfrm>
            <a:prstGeom prst="curvedConnector3">
              <a:avLst>
                <a:gd name="adj1" fmla="val 98547"/>
              </a:avLst>
            </a:prstGeom>
            <a:ln w="15875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110 CuadroTexto"/>
            <p:cNvSpPr txBox="1"/>
            <p:nvPr/>
          </p:nvSpPr>
          <p:spPr>
            <a:xfrm>
              <a:off x="6295563" y="1409938"/>
              <a:ext cx="508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49</a:t>
              </a:r>
              <a:endParaRPr lang="es-AR" sz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22" name="86 Conector angular"/>
          <p:cNvCxnSpPr/>
          <p:nvPr/>
        </p:nvCxnSpPr>
        <p:spPr>
          <a:xfrm rot="10800000" flipV="1">
            <a:off x="3235463" y="2276872"/>
            <a:ext cx="561534" cy="524314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112 Grupo"/>
          <p:cNvGrpSpPr/>
          <p:nvPr/>
        </p:nvGrpSpPr>
        <p:grpSpPr>
          <a:xfrm>
            <a:off x="6884824" y="2172916"/>
            <a:ext cx="639504" cy="360000"/>
            <a:chOff x="6884824" y="2172916"/>
            <a:chExt cx="639504" cy="360000"/>
          </a:xfrm>
        </p:grpSpPr>
        <p:cxnSp>
          <p:nvCxnSpPr>
            <p:cNvPr id="47" name="46 Conector curvado"/>
            <p:cNvCxnSpPr/>
            <p:nvPr/>
          </p:nvCxnSpPr>
          <p:spPr>
            <a:xfrm rot="4140000">
              <a:off x="6833294" y="2224446"/>
              <a:ext cx="360000" cy="256940"/>
            </a:xfrm>
            <a:prstGeom prst="curvedConnector3">
              <a:avLst>
                <a:gd name="adj1" fmla="val 98547"/>
              </a:avLst>
            </a:prstGeom>
            <a:ln w="15875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111 CuadroTexto"/>
            <p:cNvSpPr txBox="1"/>
            <p:nvPr/>
          </p:nvSpPr>
          <p:spPr>
            <a:xfrm>
              <a:off x="7074304" y="2200723"/>
              <a:ext cx="450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408</a:t>
              </a:r>
              <a:endParaRPr lang="es-AR" sz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5" name="154 Grupo"/>
          <p:cNvGrpSpPr/>
          <p:nvPr/>
        </p:nvGrpSpPr>
        <p:grpSpPr>
          <a:xfrm>
            <a:off x="4639379" y="1916832"/>
            <a:ext cx="508685" cy="303683"/>
            <a:chOff x="4495361" y="1951797"/>
            <a:chExt cx="508685" cy="303683"/>
          </a:xfrm>
        </p:grpSpPr>
        <p:cxnSp>
          <p:nvCxnSpPr>
            <p:cNvPr id="133" name="132 Conector curvado"/>
            <p:cNvCxnSpPr/>
            <p:nvPr/>
          </p:nvCxnSpPr>
          <p:spPr>
            <a:xfrm>
              <a:off x="4507779" y="2115604"/>
              <a:ext cx="318902" cy="139876"/>
            </a:xfrm>
            <a:prstGeom prst="curvedConnector3">
              <a:avLst>
                <a:gd name="adj1" fmla="val -2360"/>
              </a:avLst>
            </a:prstGeom>
            <a:ln w="15875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140 CuadroTexto"/>
            <p:cNvSpPr txBox="1"/>
            <p:nvPr/>
          </p:nvSpPr>
          <p:spPr>
            <a:xfrm>
              <a:off x="4495361" y="1951797"/>
              <a:ext cx="508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</a:t>
              </a:r>
              <a:endParaRPr lang="es-AR" sz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6" name="155 Grupo"/>
          <p:cNvGrpSpPr/>
          <p:nvPr/>
        </p:nvGrpSpPr>
        <p:grpSpPr>
          <a:xfrm>
            <a:off x="3995936" y="1901181"/>
            <a:ext cx="508685" cy="303683"/>
            <a:chOff x="4495361" y="1951797"/>
            <a:chExt cx="508685" cy="303683"/>
          </a:xfrm>
        </p:grpSpPr>
        <p:cxnSp>
          <p:nvCxnSpPr>
            <p:cNvPr id="157" name="156 Conector curvado"/>
            <p:cNvCxnSpPr/>
            <p:nvPr/>
          </p:nvCxnSpPr>
          <p:spPr>
            <a:xfrm flipH="1">
              <a:off x="4507779" y="2115604"/>
              <a:ext cx="318902" cy="139876"/>
            </a:xfrm>
            <a:prstGeom prst="curvedConnector3">
              <a:avLst>
                <a:gd name="adj1" fmla="val -2360"/>
              </a:avLst>
            </a:prstGeom>
            <a:ln w="15875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157 CuadroTexto"/>
            <p:cNvSpPr txBox="1"/>
            <p:nvPr/>
          </p:nvSpPr>
          <p:spPr>
            <a:xfrm>
              <a:off x="4495361" y="1951797"/>
              <a:ext cx="508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34</a:t>
              </a:r>
              <a:endParaRPr lang="es-AR" sz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5" name="164 CuadroTexto"/>
          <p:cNvSpPr txBox="1"/>
          <p:nvPr/>
        </p:nvSpPr>
        <p:spPr>
          <a:xfrm rot="21449883">
            <a:off x="2993982" y="2776849"/>
            <a:ext cx="117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</a:t>
            </a:r>
            <a:r>
              <a:rPr lang="es-AR" sz="1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(34+49)</a:t>
            </a:r>
            <a:endParaRPr lang="es-AR" sz="11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9" name="86 Conector angular"/>
          <p:cNvCxnSpPr/>
          <p:nvPr/>
        </p:nvCxnSpPr>
        <p:spPr>
          <a:xfrm rot="16200000" flipH="1">
            <a:off x="4656633" y="4807405"/>
            <a:ext cx="611838" cy="447315"/>
          </a:xfrm>
          <a:prstGeom prst="curvedConnector3">
            <a:avLst>
              <a:gd name="adj1" fmla="val 50000"/>
            </a:avLst>
          </a:prstGeom>
          <a:ln w="25400">
            <a:solidFill>
              <a:schemeClr val="tx2">
                <a:lumMod val="40000"/>
                <a:lumOff val="6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193 CuadroTexto"/>
          <p:cNvSpPr txBox="1"/>
          <p:nvPr/>
        </p:nvSpPr>
        <p:spPr>
          <a:xfrm>
            <a:off x="6147497" y="5050745"/>
            <a:ext cx="508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endParaRPr lang="es-AR" sz="1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7" name="86 Conector angular"/>
          <p:cNvCxnSpPr/>
          <p:nvPr/>
        </p:nvCxnSpPr>
        <p:spPr>
          <a:xfrm rot="5400000">
            <a:off x="2647169" y="4374684"/>
            <a:ext cx="659140" cy="166190"/>
          </a:xfrm>
          <a:prstGeom prst="curvedConnector3">
            <a:avLst>
              <a:gd name="adj1" fmla="val 58670"/>
            </a:avLst>
          </a:prstGeom>
          <a:ln w="25400">
            <a:solidFill>
              <a:schemeClr val="tx2">
                <a:lumMod val="40000"/>
                <a:lumOff val="6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204 Grupo"/>
          <p:cNvGrpSpPr/>
          <p:nvPr/>
        </p:nvGrpSpPr>
        <p:grpSpPr>
          <a:xfrm>
            <a:off x="6869816" y="3149895"/>
            <a:ext cx="539430" cy="351113"/>
            <a:chOff x="6215027" y="1451144"/>
            <a:chExt cx="539430" cy="351113"/>
          </a:xfrm>
        </p:grpSpPr>
        <p:cxnSp>
          <p:nvCxnSpPr>
            <p:cNvPr id="206" name="205 Conector curvado"/>
            <p:cNvCxnSpPr/>
            <p:nvPr/>
          </p:nvCxnSpPr>
          <p:spPr>
            <a:xfrm>
              <a:off x="6215027" y="1686936"/>
              <a:ext cx="378017" cy="115321"/>
            </a:xfrm>
            <a:prstGeom prst="curvedConnector3">
              <a:avLst>
                <a:gd name="adj1" fmla="val 50000"/>
              </a:avLst>
            </a:prstGeom>
            <a:ln w="15875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206 CuadroTexto"/>
            <p:cNvSpPr txBox="1"/>
            <p:nvPr/>
          </p:nvSpPr>
          <p:spPr>
            <a:xfrm>
              <a:off x="6245772" y="1451144"/>
              <a:ext cx="508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904</a:t>
              </a:r>
              <a:endParaRPr lang="es-AR" sz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0" name="209 Grupo"/>
          <p:cNvGrpSpPr/>
          <p:nvPr/>
        </p:nvGrpSpPr>
        <p:grpSpPr>
          <a:xfrm>
            <a:off x="6188655" y="3368293"/>
            <a:ext cx="456933" cy="281915"/>
            <a:chOff x="7223296" y="2173815"/>
            <a:chExt cx="456933" cy="281915"/>
          </a:xfrm>
        </p:grpSpPr>
        <p:cxnSp>
          <p:nvCxnSpPr>
            <p:cNvPr id="211" name="210 Conector curvado"/>
            <p:cNvCxnSpPr/>
            <p:nvPr/>
          </p:nvCxnSpPr>
          <p:spPr>
            <a:xfrm rot="5400000">
              <a:off x="7489083" y="2264584"/>
              <a:ext cx="117156" cy="265136"/>
            </a:xfrm>
            <a:prstGeom prst="curvedConnector2">
              <a:avLst/>
            </a:prstGeom>
            <a:ln w="15875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211 CuadroTexto"/>
            <p:cNvSpPr txBox="1"/>
            <p:nvPr/>
          </p:nvSpPr>
          <p:spPr>
            <a:xfrm>
              <a:off x="7223296" y="2173815"/>
              <a:ext cx="3686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28</a:t>
              </a:r>
              <a:endParaRPr lang="es-AR" sz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839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456" y="5577039"/>
            <a:ext cx="8816767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s-AR" dirty="0" smtClean="0"/>
              <a:t>Distribución por flota - 2013</a:t>
            </a:r>
            <a:endParaRPr lang="es-AR" dirty="0"/>
          </a:p>
        </p:txBody>
      </p:sp>
      <p:graphicFrame>
        <p:nvGraphicFramePr>
          <p:cNvPr id="7" name="1 Gráfico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3893105731"/>
              </p:ext>
            </p:extLst>
          </p:nvPr>
        </p:nvGraphicFramePr>
        <p:xfrm>
          <a:off x="755576" y="299194"/>
          <a:ext cx="7776864" cy="5866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44003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157721"/>
            <a:ext cx="4499992" cy="1255055"/>
          </a:xfrm>
        </p:spPr>
        <p:txBody>
          <a:bodyPr/>
          <a:lstStyle/>
          <a:p>
            <a:pPr>
              <a:buNone/>
            </a:pPr>
            <a:r>
              <a:rPr lang="es-AR" sz="3200" dirty="0" smtClean="0"/>
              <a:t>2013: Estacionalidad de los ingresos</a:t>
            </a:r>
            <a:endParaRPr lang="es-AR" sz="3200" dirty="0"/>
          </a:p>
        </p:txBody>
      </p:sp>
      <p:graphicFrame>
        <p:nvGraphicFramePr>
          <p:cNvPr id="12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734086"/>
              </p:ext>
            </p:extLst>
          </p:nvPr>
        </p:nvGraphicFramePr>
        <p:xfrm>
          <a:off x="4139952" y="1700808"/>
          <a:ext cx="324036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4 Marcador de contenid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99581402"/>
              </p:ext>
            </p:extLst>
          </p:nvPr>
        </p:nvGraphicFramePr>
        <p:xfrm>
          <a:off x="0" y="2564904"/>
          <a:ext cx="324036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11547482"/>
              </p:ext>
            </p:extLst>
          </p:nvPr>
        </p:nvGraphicFramePr>
        <p:xfrm>
          <a:off x="5243711" y="28972"/>
          <a:ext cx="3876675" cy="2290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4" name="5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11335471"/>
              </p:ext>
            </p:extLst>
          </p:nvPr>
        </p:nvGraphicFramePr>
        <p:xfrm>
          <a:off x="5249441" y="2348880"/>
          <a:ext cx="3876675" cy="2290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6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45491915"/>
              </p:ext>
            </p:extLst>
          </p:nvPr>
        </p:nvGraphicFramePr>
        <p:xfrm>
          <a:off x="5267325" y="4437112"/>
          <a:ext cx="3876675" cy="2290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3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76994408"/>
              </p:ext>
            </p:extLst>
          </p:nvPr>
        </p:nvGraphicFramePr>
        <p:xfrm>
          <a:off x="107504" y="3789040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="" xmlns:p14="http://schemas.microsoft.com/office/powerpoint/2010/main" val="40109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  <p:bldGraphic spid="10" grpId="0">
        <p:bldAsOne/>
      </p:bldGraphic>
      <p:bldGraphic spid="14" grpId="0">
        <p:bldAsOne/>
      </p:bldGraphic>
      <p:bldGraphic spid="15" grpId="0">
        <p:bldAsOne/>
      </p:bldGraphic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/>
          </p:cNvSpPr>
          <p:nvPr/>
        </p:nvSpPr>
        <p:spPr>
          <a:xfrm>
            <a:off x="0" y="5157192"/>
            <a:ext cx="9144000" cy="155733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s-AR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Flotas usuarias de la ruta</a:t>
            </a:r>
            <a:endParaRPr lang="es-ES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548680"/>
            <a:ext cx="7920880" cy="460851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None/>
            </a:pPr>
            <a:r>
              <a:rPr lang="es-AR" sz="2600" dirty="0" smtClean="0"/>
              <a:t>Graneleros			1,911		</a:t>
            </a:r>
          </a:p>
          <a:p>
            <a:pPr>
              <a:spcAft>
                <a:spcPts val="1200"/>
              </a:spcAft>
              <a:buNone/>
            </a:pPr>
            <a:r>
              <a:rPr lang="es-AR" sz="2600" dirty="0"/>
              <a:t>Buques </a:t>
            </a:r>
            <a:r>
              <a:rPr lang="es-AR" sz="2600" dirty="0" smtClean="0"/>
              <a:t>Tanque		1,033</a:t>
            </a:r>
          </a:p>
          <a:p>
            <a:pPr>
              <a:spcAft>
                <a:spcPts val="1200"/>
              </a:spcAft>
              <a:buNone/>
            </a:pPr>
            <a:r>
              <a:rPr lang="es-AR" sz="2600" dirty="0" smtClean="0"/>
              <a:t>Portacontenedores	   851</a:t>
            </a:r>
          </a:p>
          <a:p>
            <a:pPr>
              <a:spcAft>
                <a:spcPts val="1200"/>
              </a:spcAft>
              <a:buNone/>
            </a:pPr>
            <a:r>
              <a:rPr lang="es-AR" sz="2600" dirty="0" smtClean="0"/>
              <a:t>Car </a:t>
            </a:r>
            <a:r>
              <a:rPr lang="es-AR" sz="2600" dirty="0" err="1" smtClean="0"/>
              <a:t>Carrier</a:t>
            </a:r>
            <a:r>
              <a:rPr lang="es-AR" sz="2600" dirty="0" smtClean="0"/>
              <a:t>			   202</a:t>
            </a:r>
          </a:p>
          <a:p>
            <a:pPr>
              <a:spcAft>
                <a:spcPts val="1200"/>
              </a:spcAft>
              <a:buNone/>
            </a:pPr>
            <a:r>
              <a:rPr lang="es-AR" sz="2600" dirty="0" smtClean="0"/>
              <a:t>Cruceros			   159</a:t>
            </a:r>
          </a:p>
          <a:p>
            <a:pPr>
              <a:spcAft>
                <a:spcPts val="1200"/>
              </a:spcAft>
              <a:buNone/>
            </a:pPr>
            <a:r>
              <a:rPr lang="es-AR" sz="2600" dirty="0" smtClean="0"/>
              <a:t>Buques Tanque con GNL	     58</a:t>
            </a:r>
          </a:p>
          <a:p>
            <a:endParaRPr lang="es-AR" sz="2600" dirty="0"/>
          </a:p>
        </p:txBody>
      </p:sp>
      <p:sp>
        <p:nvSpPr>
          <p:cNvPr id="6" name="1 Marcador de número de diapositiva"/>
          <p:cNvSpPr txBox="1">
            <a:spLocks/>
          </p:cNvSpPr>
          <p:nvPr/>
        </p:nvSpPr>
        <p:spPr>
          <a:xfrm>
            <a:off x="7236296" y="1166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3A1E0C-A326-4CAB-A6B2-BFE5B87AC06D}" type="slidenum">
              <a:rPr lang="es-AR" sz="1600" smtClean="0"/>
              <a:pPr algn="r"/>
              <a:t>9</a:t>
            </a:fld>
            <a:endParaRPr lang="es-AR" sz="1600" dirty="0"/>
          </a:p>
        </p:txBody>
      </p:sp>
    </p:spTree>
    <p:extLst>
      <p:ext uri="{BB962C8B-B14F-4D97-AF65-F5344CB8AC3E}">
        <p14:creationId xmlns="" xmlns:p14="http://schemas.microsoft.com/office/powerpoint/2010/main" val="25926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ansmisión de listas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Transmisión de listas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ransmisión de listas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ransmisión de listas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Transmisión de listas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ransmisión de listas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7027</TotalTime>
  <Words>1306</Words>
  <Application>Microsoft Office PowerPoint</Application>
  <PresentationFormat>Presentación en pantalla (4:3)</PresentationFormat>
  <Paragraphs>432</Paragraphs>
  <Slides>48</Slides>
  <Notes>10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0" baseType="lpstr">
      <vt:lpstr>Transmisión de listas</vt:lpstr>
      <vt:lpstr>Hoja de cálculo de Microsoft Office Excel 97-2003</vt:lpstr>
      <vt:lpstr>Diapositiva 1</vt:lpstr>
      <vt:lpstr>Los buques</vt:lpstr>
      <vt:lpstr>Pasos por Recalada (18 años): ingresos + egresos</vt:lpstr>
      <vt:lpstr>Buques con Cd &gt; 15’</vt:lpstr>
      <vt:lpstr>Ingreso de buques a la Vía Navegable Troncal - 2013</vt:lpstr>
      <vt:lpstr>Egreso de buques de la Vía Navegable Troncal - 2013</vt:lpstr>
      <vt:lpstr>Distribución por flota - 2013</vt:lpstr>
      <vt:lpstr>2013: Estacionalidad de los ingresos</vt:lpstr>
      <vt:lpstr>Diapositiva 9</vt:lpstr>
      <vt:lpstr>Portacontenedores</vt:lpstr>
      <vt:lpstr>Diapositiva 11</vt:lpstr>
      <vt:lpstr>Diapositiva 12</vt:lpstr>
      <vt:lpstr>Portacontenedores</vt:lpstr>
      <vt:lpstr>Datos a Septiembre 2014 </vt:lpstr>
      <vt:lpstr>Portacontenedores</vt:lpstr>
      <vt:lpstr>Diapositiva 16</vt:lpstr>
      <vt:lpstr>Tanques</vt:lpstr>
      <vt:lpstr>Car Carrier</vt:lpstr>
      <vt:lpstr>Diapositiva 19</vt:lpstr>
      <vt:lpstr>Car carrier</vt:lpstr>
      <vt:lpstr>Cruceros</vt:lpstr>
      <vt:lpstr>Diapositiva 22</vt:lpstr>
      <vt:lpstr>Cruceros</vt:lpstr>
      <vt:lpstr>Buques Tanque con GNL</vt:lpstr>
      <vt:lpstr>Buque regasificador EXEMPLAR</vt:lpstr>
      <vt:lpstr>Diapositiva 26</vt:lpstr>
      <vt:lpstr>Tanques con GNL</vt:lpstr>
      <vt:lpstr>Buques Graneleros</vt:lpstr>
      <vt:lpstr>Diapositiva 29</vt:lpstr>
      <vt:lpstr>Número de buques graneleros </vt:lpstr>
      <vt:lpstr>Graneleros</vt:lpstr>
      <vt:lpstr>Tráfico 2013 – Ingreso de buques Graneleros</vt:lpstr>
      <vt:lpstr>Tráfico 2013 – Egreso de buques Graneleros</vt:lpstr>
      <vt:lpstr>Buques GRANELEROS que completaron carga en puertos marítimos [Cd &gt; 38 pies]</vt:lpstr>
      <vt:lpstr>La vía navegable</vt:lpstr>
      <vt:lpstr>Situación actual</vt:lpstr>
      <vt:lpstr>Diapositiva 37</vt:lpstr>
      <vt:lpstr>Diapositiva 38</vt:lpstr>
      <vt:lpstr>Francis Beaufort</vt:lpstr>
      <vt:lpstr>Ayudas a la Navegación Total: 788 Equipos AIS:  16</vt:lpstr>
      <vt:lpstr>Ayudas a la Navegación</vt:lpstr>
      <vt:lpstr>Diapositiva 42</vt:lpstr>
      <vt:lpstr>Mejoras a 36 ft hasta Puerto Buenos Aires</vt:lpstr>
      <vt:lpstr>Diapositiva 44</vt:lpstr>
      <vt:lpstr>Diapositiva 45</vt:lpstr>
      <vt:lpstr>Problemas por esperar la determinante</vt:lpstr>
      <vt:lpstr>Comentarios finales</vt:lpstr>
      <vt:lpstr>Muchas gracias por su atención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Dabas, Marcela</dc:creator>
  <cp:lastModifiedBy>RSE</cp:lastModifiedBy>
  <cp:revision>343</cp:revision>
  <cp:lastPrinted>2014-05-06T12:27:01Z</cp:lastPrinted>
  <dcterms:created xsi:type="dcterms:W3CDTF">2013-12-23T17:46:29Z</dcterms:created>
  <dcterms:modified xsi:type="dcterms:W3CDTF">2015-04-27T06:02:36Z</dcterms:modified>
</cp:coreProperties>
</file>